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Poppins" panose="00000500000000000000" pitchFamily="2" charset="-18"/>
      <p:regular r:id="rId53"/>
    </p:embeddedFont>
    <p:embeddedFont>
      <p:font typeface="Poppins Bold" panose="00000800000000000000" charset="-18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89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22.jpeg"/><Relationship Id="rId5" Type="http://schemas.openxmlformats.org/officeDocument/2006/relationships/image" Target="../media/image5.png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25.jpeg"/><Relationship Id="rId5" Type="http://schemas.openxmlformats.org/officeDocument/2006/relationships/image" Target="../media/image5.pn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31.jpeg"/><Relationship Id="rId5" Type="http://schemas.openxmlformats.org/officeDocument/2006/relationships/image" Target="../media/image5.png"/><Relationship Id="rId10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34.jpeg"/><Relationship Id="rId5" Type="http://schemas.openxmlformats.org/officeDocument/2006/relationships/image" Target="../media/image5.png"/><Relationship Id="rId10" Type="http://schemas.openxmlformats.org/officeDocument/2006/relationships/image" Target="../media/image33.jpeg"/><Relationship Id="rId4" Type="http://schemas.openxmlformats.org/officeDocument/2006/relationships/image" Target="../media/image4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7.jpeg"/><Relationship Id="rId4" Type="http://schemas.openxmlformats.org/officeDocument/2006/relationships/image" Target="../media/image4.pn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1.jpeg"/><Relationship Id="rId4" Type="http://schemas.openxmlformats.org/officeDocument/2006/relationships/image" Target="../media/image4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49.jpeg"/><Relationship Id="rId4" Type="http://schemas.openxmlformats.org/officeDocument/2006/relationships/image" Target="../media/image4.png"/><Relationship Id="rId9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51.jpeg"/><Relationship Id="rId4" Type="http://schemas.openxmlformats.org/officeDocument/2006/relationships/image" Target="../media/image4.png"/><Relationship Id="rId9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55.jpeg"/><Relationship Id="rId5" Type="http://schemas.openxmlformats.org/officeDocument/2006/relationships/image" Target="../media/image5.png"/><Relationship Id="rId10" Type="http://schemas.openxmlformats.org/officeDocument/2006/relationships/image" Target="../media/image54.jpeg"/><Relationship Id="rId4" Type="http://schemas.openxmlformats.org/officeDocument/2006/relationships/image" Target="../media/image4.pn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58.jpeg"/><Relationship Id="rId5" Type="http://schemas.openxmlformats.org/officeDocument/2006/relationships/image" Target="../media/image5.png"/><Relationship Id="rId10" Type="http://schemas.openxmlformats.org/officeDocument/2006/relationships/image" Target="../media/image57.jpeg"/><Relationship Id="rId4" Type="http://schemas.openxmlformats.org/officeDocument/2006/relationships/image" Target="../media/image4.png"/><Relationship Id="rId9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62.jpeg"/><Relationship Id="rId5" Type="http://schemas.openxmlformats.org/officeDocument/2006/relationships/image" Target="../media/image5.png"/><Relationship Id="rId10" Type="http://schemas.openxmlformats.org/officeDocument/2006/relationships/image" Target="../media/image61.jpe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65.jpeg"/><Relationship Id="rId5" Type="http://schemas.openxmlformats.org/officeDocument/2006/relationships/image" Target="../media/image5.png"/><Relationship Id="rId10" Type="http://schemas.openxmlformats.org/officeDocument/2006/relationships/image" Target="../media/image64.jpeg"/><Relationship Id="rId4" Type="http://schemas.openxmlformats.org/officeDocument/2006/relationships/image" Target="../media/image4.png"/><Relationship Id="rId9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68.jpeg"/><Relationship Id="rId5" Type="http://schemas.openxmlformats.org/officeDocument/2006/relationships/image" Target="../media/image5.png"/><Relationship Id="rId10" Type="http://schemas.openxmlformats.org/officeDocument/2006/relationships/image" Target="../media/image67.jpeg"/><Relationship Id="rId4" Type="http://schemas.openxmlformats.org/officeDocument/2006/relationships/image" Target="../media/image4.png"/><Relationship Id="rId9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71.jpeg"/><Relationship Id="rId5" Type="http://schemas.openxmlformats.org/officeDocument/2006/relationships/image" Target="../media/image5.png"/><Relationship Id="rId10" Type="http://schemas.openxmlformats.org/officeDocument/2006/relationships/image" Target="../media/image70.jpeg"/><Relationship Id="rId4" Type="http://schemas.openxmlformats.org/officeDocument/2006/relationships/image" Target="../media/image4.pn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74.jpeg"/><Relationship Id="rId5" Type="http://schemas.openxmlformats.org/officeDocument/2006/relationships/image" Target="../media/image5.png"/><Relationship Id="rId10" Type="http://schemas.openxmlformats.org/officeDocument/2006/relationships/image" Target="../media/image73.jpeg"/><Relationship Id="rId4" Type="http://schemas.openxmlformats.org/officeDocument/2006/relationships/image" Target="../media/image4.png"/><Relationship Id="rId9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76.jpe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79.jpeg"/><Relationship Id="rId5" Type="http://schemas.openxmlformats.org/officeDocument/2006/relationships/image" Target="../media/image5.png"/><Relationship Id="rId10" Type="http://schemas.openxmlformats.org/officeDocument/2006/relationships/image" Target="../media/image78.jpeg"/><Relationship Id="rId4" Type="http://schemas.openxmlformats.org/officeDocument/2006/relationships/image" Target="../media/image4.png"/><Relationship Id="rId9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2.jpeg"/><Relationship Id="rId5" Type="http://schemas.openxmlformats.org/officeDocument/2006/relationships/image" Target="../media/image5.png"/><Relationship Id="rId10" Type="http://schemas.openxmlformats.org/officeDocument/2006/relationships/image" Target="../media/image81.jpeg"/><Relationship Id="rId4" Type="http://schemas.openxmlformats.org/officeDocument/2006/relationships/image" Target="../media/image4.png"/><Relationship Id="rId9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5.jpeg"/><Relationship Id="rId5" Type="http://schemas.openxmlformats.org/officeDocument/2006/relationships/image" Target="../media/image5.png"/><Relationship Id="rId10" Type="http://schemas.openxmlformats.org/officeDocument/2006/relationships/image" Target="../media/image84.jpeg"/><Relationship Id="rId4" Type="http://schemas.openxmlformats.org/officeDocument/2006/relationships/image" Target="../media/image4.png"/><Relationship Id="rId9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88.jpeg"/><Relationship Id="rId5" Type="http://schemas.openxmlformats.org/officeDocument/2006/relationships/image" Target="../media/image5.png"/><Relationship Id="rId10" Type="http://schemas.openxmlformats.org/officeDocument/2006/relationships/image" Target="../media/image87.jpeg"/><Relationship Id="rId4" Type="http://schemas.openxmlformats.org/officeDocument/2006/relationships/image" Target="../media/image4.png"/><Relationship Id="rId9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91.jpeg"/><Relationship Id="rId5" Type="http://schemas.openxmlformats.org/officeDocument/2006/relationships/image" Target="../media/image5.png"/><Relationship Id="rId10" Type="http://schemas.openxmlformats.org/officeDocument/2006/relationships/image" Target="../media/image90.jpeg"/><Relationship Id="rId4" Type="http://schemas.openxmlformats.org/officeDocument/2006/relationships/image" Target="../media/image4.png"/><Relationship Id="rId9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94.jpeg"/><Relationship Id="rId5" Type="http://schemas.openxmlformats.org/officeDocument/2006/relationships/image" Target="../media/image5.png"/><Relationship Id="rId10" Type="http://schemas.openxmlformats.org/officeDocument/2006/relationships/image" Target="../media/image93.jpeg"/><Relationship Id="rId4" Type="http://schemas.openxmlformats.org/officeDocument/2006/relationships/image" Target="../media/image4.png"/><Relationship Id="rId9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97.jpeg"/><Relationship Id="rId5" Type="http://schemas.openxmlformats.org/officeDocument/2006/relationships/image" Target="../media/image5.png"/><Relationship Id="rId10" Type="http://schemas.openxmlformats.org/officeDocument/2006/relationships/image" Target="../media/image96.jpeg"/><Relationship Id="rId4" Type="http://schemas.openxmlformats.org/officeDocument/2006/relationships/image" Target="../media/image4.png"/><Relationship Id="rId9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0.jpeg"/><Relationship Id="rId5" Type="http://schemas.openxmlformats.org/officeDocument/2006/relationships/image" Target="../media/image5.png"/><Relationship Id="rId10" Type="http://schemas.openxmlformats.org/officeDocument/2006/relationships/image" Target="../media/image99.jpeg"/><Relationship Id="rId4" Type="http://schemas.openxmlformats.org/officeDocument/2006/relationships/image" Target="../media/image4.png"/><Relationship Id="rId9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3.jpeg"/><Relationship Id="rId5" Type="http://schemas.openxmlformats.org/officeDocument/2006/relationships/image" Target="../media/image5.png"/><Relationship Id="rId10" Type="http://schemas.openxmlformats.org/officeDocument/2006/relationships/image" Target="../media/image102.jpeg"/><Relationship Id="rId4" Type="http://schemas.openxmlformats.org/officeDocument/2006/relationships/image" Target="../media/image4.png"/><Relationship Id="rId9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6.jpeg"/><Relationship Id="rId4" Type="http://schemas.openxmlformats.org/officeDocument/2006/relationships/image" Target="../media/image4.png"/><Relationship Id="rId9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3.jpeg"/><Relationship Id="rId5" Type="http://schemas.openxmlformats.org/officeDocument/2006/relationships/image" Target="../media/image5.pn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6.jpe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8.jpeg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460436" y="245421"/>
            <a:ext cx="11367128" cy="4546851"/>
          </a:xfrm>
          <a:custGeom>
            <a:avLst/>
            <a:gdLst/>
            <a:ahLst/>
            <a:cxnLst/>
            <a:rect l="l" t="t" r="r" b="b"/>
            <a:pathLst>
              <a:path w="11367128" h="4546851">
                <a:moveTo>
                  <a:pt x="0" y="0"/>
                </a:moveTo>
                <a:lnTo>
                  <a:pt x="11367128" y="0"/>
                </a:lnTo>
                <a:lnTo>
                  <a:pt x="11367128" y="4546851"/>
                </a:lnTo>
                <a:lnTo>
                  <a:pt x="0" y="4546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-2428606" y="4598077"/>
            <a:ext cx="23145212" cy="304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KRAJNA </a:t>
            </a:r>
          </a:p>
          <a:p>
            <a:pPr marL="0" lvl="0" indent="0"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KOLOREM MALOWANA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8095233"/>
            <a:ext cx="5910004" cy="1902298"/>
          </a:xfrm>
          <a:custGeom>
            <a:avLst/>
            <a:gdLst/>
            <a:ahLst/>
            <a:cxnLst/>
            <a:rect l="l" t="t" r="r" b="b"/>
            <a:pathLst>
              <a:path w="5910004" h="1902298">
                <a:moveTo>
                  <a:pt x="0" y="0"/>
                </a:moveTo>
                <a:lnTo>
                  <a:pt x="5910004" y="0"/>
                </a:lnTo>
                <a:lnTo>
                  <a:pt x="5910004" y="1902298"/>
                </a:lnTo>
                <a:lnTo>
                  <a:pt x="0" y="19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7255329" y="8080052"/>
            <a:ext cx="1888671" cy="1888671"/>
          </a:xfrm>
          <a:custGeom>
            <a:avLst/>
            <a:gdLst/>
            <a:ahLst/>
            <a:cxnLst/>
            <a:rect l="l" t="t" r="r" b="b"/>
            <a:pathLst>
              <a:path w="1888671" h="1888671">
                <a:moveTo>
                  <a:pt x="0" y="0"/>
                </a:moveTo>
                <a:lnTo>
                  <a:pt x="1888671" y="0"/>
                </a:lnTo>
                <a:lnTo>
                  <a:pt x="1888671" y="1888671"/>
                </a:lnTo>
                <a:lnTo>
                  <a:pt x="0" y="1888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9254685" y="8080052"/>
            <a:ext cx="2084267" cy="2084267"/>
          </a:xfrm>
          <a:custGeom>
            <a:avLst/>
            <a:gdLst/>
            <a:ahLst/>
            <a:cxnLst/>
            <a:rect l="l" t="t" r="r" b="b"/>
            <a:pathLst>
              <a:path w="2084267" h="2084267">
                <a:moveTo>
                  <a:pt x="0" y="0"/>
                </a:moveTo>
                <a:lnTo>
                  <a:pt x="2084267" y="0"/>
                </a:lnTo>
                <a:lnTo>
                  <a:pt x="2084267" y="2084267"/>
                </a:lnTo>
                <a:lnTo>
                  <a:pt x="0" y="208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1653277" y="8171036"/>
            <a:ext cx="1814188" cy="1808307"/>
          </a:xfrm>
          <a:custGeom>
            <a:avLst/>
            <a:gdLst/>
            <a:ahLst/>
            <a:cxnLst/>
            <a:rect l="l" t="t" r="r" b="b"/>
            <a:pathLst>
              <a:path w="1814188" h="1808307">
                <a:moveTo>
                  <a:pt x="0" y="0"/>
                </a:moveTo>
                <a:lnTo>
                  <a:pt x="1814188" y="0"/>
                </a:lnTo>
                <a:lnTo>
                  <a:pt x="1814188" y="1808307"/>
                </a:lnTo>
                <a:lnTo>
                  <a:pt x="0" y="1808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778734" y="8192836"/>
            <a:ext cx="1858698" cy="1858698"/>
          </a:xfrm>
          <a:custGeom>
            <a:avLst/>
            <a:gdLst/>
            <a:ahLst/>
            <a:cxnLst/>
            <a:rect l="l" t="t" r="r" b="b"/>
            <a:pathLst>
              <a:path w="1858698" h="1858698">
                <a:moveTo>
                  <a:pt x="0" y="0"/>
                </a:moveTo>
                <a:lnTo>
                  <a:pt x="1858698" y="0"/>
                </a:lnTo>
                <a:lnTo>
                  <a:pt x="1858698" y="1858698"/>
                </a:lnTo>
                <a:lnTo>
                  <a:pt x="0" y="1858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5751732" y="8287217"/>
            <a:ext cx="1243844" cy="1764318"/>
          </a:xfrm>
          <a:custGeom>
            <a:avLst/>
            <a:gdLst/>
            <a:ahLst/>
            <a:cxnLst/>
            <a:rect l="l" t="t" r="r" b="b"/>
            <a:pathLst>
              <a:path w="1243844" h="1764318">
                <a:moveTo>
                  <a:pt x="0" y="0"/>
                </a:moveTo>
                <a:lnTo>
                  <a:pt x="1243845" y="0"/>
                </a:lnTo>
                <a:lnTo>
                  <a:pt x="1243845" y="1764317"/>
                </a:lnTo>
                <a:lnTo>
                  <a:pt x="0" y="1764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633050" y="1028700"/>
            <a:ext cx="4878059" cy="7655234"/>
            <a:chOff x="0" y="0"/>
            <a:chExt cx="1284756" cy="2016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73762" y="1122720"/>
            <a:ext cx="4797672" cy="7439330"/>
          </a:xfrm>
          <a:custGeom>
            <a:avLst/>
            <a:gdLst/>
            <a:ahLst/>
            <a:cxnLst/>
            <a:rect l="l" t="t" r="r" b="b"/>
            <a:pathLst>
              <a:path w="4797672" h="7439330">
                <a:moveTo>
                  <a:pt x="0" y="0"/>
                </a:moveTo>
                <a:lnTo>
                  <a:pt x="4797672" y="0"/>
                </a:lnTo>
                <a:lnTo>
                  <a:pt x="4797672" y="7439330"/>
                </a:lnTo>
                <a:lnTo>
                  <a:pt x="0" y="74393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01" r="-1399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6271509" y="1028700"/>
            <a:ext cx="4878059" cy="7655234"/>
            <a:chOff x="0" y="0"/>
            <a:chExt cx="1284756" cy="20161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996520" y="1028700"/>
            <a:ext cx="4878059" cy="7655234"/>
            <a:chOff x="0" y="0"/>
            <a:chExt cx="1284756" cy="20161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482127" y="1150584"/>
            <a:ext cx="4909723" cy="7411465"/>
          </a:xfrm>
          <a:custGeom>
            <a:avLst/>
            <a:gdLst/>
            <a:ahLst/>
            <a:cxnLst/>
            <a:rect l="l" t="t" r="r" b="b"/>
            <a:pathLst>
              <a:path w="4909723" h="7411465">
                <a:moveTo>
                  <a:pt x="0" y="0"/>
                </a:moveTo>
                <a:lnTo>
                  <a:pt x="4909723" y="0"/>
                </a:lnTo>
                <a:lnTo>
                  <a:pt x="4909723" y="7411466"/>
                </a:lnTo>
                <a:lnTo>
                  <a:pt x="0" y="7411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7791" b="-40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244943" y="1122720"/>
            <a:ext cx="4878059" cy="7439330"/>
          </a:xfrm>
          <a:custGeom>
            <a:avLst/>
            <a:gdLst/>
            <a:ahLst/>
            <a:cxnLst/>
            <a:rect l="l" t="t" r="r" b="b"/>
            <a:pathLst>
              <a:path w="4878059" h="7439330">
                <a:moveTo>
                  <a:pt x="0" y="0"/>
                </a:moveTo>
                <a:lnTo>
                  <a:pt x="4878059" y="0"/>
                </a:lnTo>
                <a:lnTo>
                  <a:pt x="4878059" y="7439330"/>
                </a:lnTo>
                <a:lnTo>
                  <a:pt x="0" y="74393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12" r="-18555" b="-163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633050" y="1028700"/>
            <a:ext cx="4878059" cy="7655234"/>
            <a:chOff x="0" y="0"/>
            <a:chExt cx="1284756" cy="2016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71509" y="1028700"/>
            <a:ext cx="4742479" cy="7655234"/>
            <a:chOff x="0" y="0"/>
            <a:chExt cx="1249048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49048" cy="2016193"/>
            </a:xfrm>
            <a:custGeom>
              <a:avLst/>
              <a:gdLst/>
              <a:ahLst/>
              <a:cxnLst/>
              <a:rect l="l" t="t" r="r" b="b"/>
              <a:pathLst>
                <a:path w="1249048" h="2016193">
                  <a:moveTo>
                    <a:pt x="0" y="0"/>
                  </a:moveTo>
                  <a:lnTo>
                    <a:pt x="1249048" y="0"/>
                  </a:lnTo>
                  <a:lnTo>
                    <a:pt x="1249048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96520" y="1028700"/>
            <a:ext cx="4878059" cy="7655234"/>
            <a:chOff x="0" y="0"/>
            <a:chExt cx="1284756" cy="20161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38577" y="1150584"/>
            <a:ext cx="4890356" cy="7436658"/>
          </a:xfrm>
          <a:custGeom>
            <a:avLst/>
            <a:gdLst/>
            <a:ahLst/>
            <a:cxnLst/>
            <a:rect l="l" t="t" r="r" b="b"/>
            <a:pathLst>
              <a:path w="4890356" h="7436658">
                <a:moveTo>
                  <a:pt x="0" y="0"/>
                </a:moveTo>
                <a:lnTo>
                  <a:pt x="4890356" y="0"/>
                </a:lnTo>
                <a:lnTo>
                  <a:pt x="4890356" y="7436658"/>
                </a:lnTo>
                <a:lnTo>
                  <a:pt x="0" y="74366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405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420121" y="1130877"/>
            <a:ext cx="4800604" cy="7476072"/>
          </a:xfrm>
          <a:custGeom>
            <a:avLst/>
            <a:gdLst/>
            <a:ahLst/>
            <a:cxnLst/>
            <a:rect l="l" t="t" r="r" b="b"/>
            <a:pathLst>
              <a:path w="4800604" h="7476072">
                <a:moveTo>
                  <a:pt x="0" y="0"/>
                </a:moveTo>
                <a:lnTo>
                  <a:pt x="4800604" y="0"/>
                </a:lnTo>
                <a:lnTo>
                  <a:pt x="4800604" y="7476072"/>
                </a:lnTo>
                <a:lnTo>
                  <a:pt x="0" y="7476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791" r="-100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136653" y="1150584"/>
            <a:ext cx="4928317" cy="7436658"/>
          </a:xfrm>
          <a:custGeom>
            <a:avLst/>
            <a:gdLst/>
            <a:ahLst/>
            <a:cxnLst/>
            <a:rect l="l" t="t" r="r" b="b"/>
            <a:pathLst>
              <a:path w="4928317" h="7436658">
                <a:moveTo>
                  <a:pt x="0" y="0"/>
                </a:moveTo>
                <a:lnTo>
                  <a:pt x="4928317" y="0"/>
                </a:lnTo>
                <a:lnTo>
                  <a:pt x="4928317" y="7436658"/>
                </a:lnTo>
                <a:lnTo>
                  <a:pt x="0" y="74366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409" t="-8635" r="-2053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1675603" y="791756"/>
            <a:ext cx="4878059" cy="7655234"/>
            <a:chOff x="0" y="0"/>
            <a:chExt cx="1284756" cy="2016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00813" y="222843"/>
            <a:ext cx="9576136" cy="8461090"/>
            <a:chOff x="0" y="0"/>
            <a:chExt cx="2522110" cy="22284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22110" cy="2228435"/>
            </a:xfrm>
            <a:custGeom>
              <a:avLst/>
              <a:gdLst/>
              <a:ahLst/>
              <a:cxnLst/>
              <a:rect l="l" t="t" r="r" b="b"/>
              <a:pathLst>
                <a:path w="2522110" h="2228435">
                  <a:moveTo>
                    <a:pt x="0" y="0"/>
                  </a:moveTo>
                  <a:lnTo>
                    <a:pt x="2522110" y="0"/>
                  </a:lnTo>
                  <a:lnTo>
                    <a:pt x="2522110" y="2228435"/>
                  </a:lnTo>
                  <a:lnTo>
                    <a:pt x="0" y="22284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833814" y="861888"/>
            <a:ext cx="5133781" cy="7514971"/>
          </a:xfrm>
          <a:custGeom>
            <a:avLst/>
            <a:gdLst/>
            <a:ahLst/>
            <a:cxnLst/>
            <a:rect l="l" t="t" r="r" b="b"/>
            <a:pathLst>
              <a:path w="5133781" h="7514971">
                <a:moveTo>
                  <a:pt x="0" y="0"/>
                </a:moveTo>
                <a:lnTo>
                  <a:pt x="5133781" y="0"/>
                </a:lnTo>
                <a:lnTo>
                  <a:pt x="5133781" y="7514970"/>
                </a:lnTo>
                <a:lnTo>
                  <a:pt x="0" y="7514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523" t="-8545" r="-96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7411016" y="388704"/>
            <a:ext cx="9848284" cy="8058286"/>
          </a:xfrm>
          <a:custGeom>
            <a:avLst/>
            <a:gdLst/>
            <a:ahLst/>
            <a:cxnLst/>
            <a:rect l="l" t="t" r="r" b="b"/>
            <a:pathLst>
              <a:path w="9848284" h="8058286">
                <a:moveTo>
                  <a:pt x="0" y="0"/>
                </a:moveTo>
                <a:lnTo>
                  <a:pt x="9848284" y="0"/>
                </a:lnTo>
                <a:lnTo>
                  <a:pt x="9848284" y="8058286"/>
                </a:lnTo>
                <a:lnTo>
                  <a:pt x="0" y="8058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5850" t="-5622" b="-56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94560" y="321019"/>
            <a:ext cx="5878719" cy="8315020"/>
          </a:xfrm>
          <a:custGeom>
            <a:avLst/>
            <a:gdLst/>
            <a:ahLst/>
            <a:cxnLst/>
            <a:rect l="l" t="t" r="r" b="b"/>
            <a:pathLst>
              <a:path w="5878719" h="8315020">
                <a:moveTo>
                  <a:pt x="0" y="0"/>
                </a:moveTo>
                <a:lnTo>
                  <a:pt x="5878719" y="0"/>
                </a:lnTo>
                <a:lnTo>
                  <a:pt x="5878719" y="8315020"/>
                </a:lnTo>
                <a:lnTo>
                  <a:pt x="0" y="83150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109090" y="1717059"/>
            <a:ext cx="10560651" cy="541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5"/>
              </a:lnSpc>
            </a:pPr>
            <a:r>
              <a:rPr lang="en-US" sz="3811">
                <a:solidFill>
                  <a:srgbClr val="2F5096"/>
                </a:solidFill>
                <a:latin typeface="Poppins Bold"/>
              </a:rPr>
              <a:t>Warsztaty miały na celu wykorzystanie motywów Krajny pomagających odświeżyć wiedzę o regionie </a:t>
            </a:r>
          </a:p>
          <a:p>
            <a:pPr algn="ctr">
              <a:lnSpc>
                <a:spcPts val="5335"/>
              </a:lnSpc>
            </a:pPr>
            <a:r>
              <a:rPr lang="en-US" sz="3811">
                <a:solidFill>
                  <a:srgbClr val="2F5096"/>
                </a:solidFill>
                <a:latin typeface="Poppins Bold"/>
              </a:rPr>
              <a:t>oraz wyzwolić lokalne inicjatywy w tym zakresie.</a:t>
            </a:r>
          </a:p>
          <a:p>
            <a:pPr algn="ctr">
              <a:lnSpc>
                <a:spcPts val="5335"/>
              </a:lnSpc>
            </a:pPr>
            <a:r>
              <a:rPr lang="en-US" sz="3811">
                <a:solidFill>
                  <a:srgbClr val="2F5096"/>
                </a:solidFill>
                <a:latin typeface="Poppins Bold"/>
              </a:rPr>
              <a:t>Warsztaty zrealizowano w Domu Pomocy Społecznej w Dębnie z udziałem</a:t>
            </a:r>
          </a:p>
          <a:p>
            <a:pPr marL="0" lvl="0" indent="0" algn="ctr">
              <a:lnSpc>
                <a:spcPts val="5335"/>
              </a:lnSpc>
              <a:spcBef>
                <a:spcPct val="0"/>
              </a:spcBef>
            </a:pPr>
            <a:r>
              <a:rPr lang="en-US" sz="3811">
                <a:solidFill>
                  <a:srgbClr val="2F5096"/>
                </a:solidFill>
                <a:latin typeface="Poppins Bold"/>
              </a:rPr>
              <a:t>osób niepełnosprawnych.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79178" y="358178"/>
            <a:ext cx="4878059" cy="7655234"/>
            <a:chOff x="0" y="0"/>
            <a:chExt cx="1284756" cy="2016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622378" y="506260"/>
            <a:ext cx="5039841" cy="7359070"/>
          </a:xfrm>
          <a:custGeom>
            <a:avLst/>
            <a:gdLst/>
            <a:ahLst/>
            <a:cxnLst/>
            <a:rect l="l" t="t" r="r" b="b"/>
            <a:pathLst>
              <a:path w="5039841" h="7359070">
                <a:moveTo>
                  <a:pt x="0" y="0"/>
                </a:moveTo>
                <a:lnTo>
                  <a:pt x="5039841" y="0"/>
                </a:lnTo>
                <a:lnTo>
                  <a:pt x="5039841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58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6271509" y="358178"/>
            <a:ext cx="4878059" cy="7655234"/>
            <a:chOff x="0" y="0"/>
            <a:chExt cx="1284756" cy="20161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92680" y="358178"/>
            <a:ext cx="4878059" cy="7655234"/>
            <a:chOff x="0" y="0"/>
            <a:chExt cx="1284756" cy="201619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407089" y="506260"/>
            <a:ext cx="4840015" cy="7359070"/>
          </a:xfrm>
          <a:custGeom>
            <a:avLst/>
            <a:gdLst/>
            <a:ahLst/>
            <a:cxnLst/>
            <a:rect l="l" t="t" r="r" b="b"/>
            <a:pathLst>
              <a:path w="4840015" h="7359070">
                <a:moveTo>
                  <a:pt x="0" y="0"/>
                </a:moveTo>
                <a:lnTo>
                  <a:pt x="4840015" y="0"/>
                </a:lnTo>
                <a:lnTo>
                  <a:pt x="4840015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410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990054" y="506260"/>
            <a:ext cx="5023189" cy="7359070"/>
          </a:xfrm>
          <a:custGeom>
            <a:avLst/>
            <a:gdLst/>
            <a:ahLst/>
            <a:cxnLst/>
            <a:rect l="l" t="t" r="r" b="b"/>
            <a:pathLst>
              <a:path w="5023189" h="7359070">
                <a:moveTo>
                  <a:pt x="0" y="0"/>
                </a:moveTo>
                <a:lnTo>
                  <a:pt x="5023188" y="0"/>
                </a:lnTo>
                <a:lnTo>
                  <a:pt x="5023188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994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79178" y="358178"/>
            <a:ext cx="4878059" cy="7655234"/>
            <a:chOff x="0" y="0"/>
            <a:chExt cx="1284756" cy="20161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71509" y="358178"/>
            <a:ext cx="4878059" cy="7655234"/>
            <a:chOff x="0" y="0"/>
            <a:chExt cx="1284756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92680" y="358178"/>
            <a:ext cx="4878059" cy="7655234"/>
            <a:chOff x="0" y="0"/>
            <a:chExt cx="1284756" cy="20161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4756" cy="2016193"/>
            </a:xfrm>
            <a:custGeom>
              <a:avLst/>
              <a:gdLst/>
              <a:ahLst/>
              <a:cxnLst/>
              <a:rect l="l" t="t" r="r" b="b"/>
              <a:pathLst>
                <a:path w="1284756" h="2016193">
                  <a:moveTo>
                    <a:pt x="0" y="0"/>
                  </a:moveTo>
                  <a:lnTo>
                    <a:pt x="1284756" y="0"/>
                  </a:lnTo>
                  <a:lnTo>
                    <a:pt x="1284756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72178" y="506260"/>
            <a:ext cx="4956381" cy="7359070"/>
          </a:xfrm>
          <a:custGeom>
            <a:avLst/>
            <a:gdLst/>
            <a:ahLst/>
            <a:cxnLst/>
            <a:rect l="l" t="t" r="r" b="b"/>
            <a:pathLst>
              <a:path w="4956381" h="7359070">
                <a:moveTo>
                  <a:pt x="0" y="0"/>
                </a:moveTo>
                <a:lnTo>
                  <a:pt x="4956381" y="0"/>
                </a:lnTo>
                <a:lnTo>
                  <a:pt x="4956381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15" r="-94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467299" y="506260"/>
            <a:ext cx="4856667" cy="7359070"/>
          </a:xfrm>
          <a:custGeom>
            <a:avLst/>
            <a:gdLst/>
            <a:ahLst/>
            <a:cxnLst/>
            <a:rect l="l" t="t" r="r" b="b"/>
            <a:pathLst>
              <a:path w="4856667" h="7359070">
                <a:moveTo>
                  <a:pt x="0" y="0"/>
                </a:moveTo>
                <a:lnTo>
                  <a:pt x="4856667" y="0"/>
                </a:lnTo>
                <a:lnTo>
                  <a:pt x="4856667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371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900066" y="506260"/>
            <a:ext cx="4973232" cy="7359070"/>
          </a:xfrm>
          <a:custGeom>
            <a:avLst/>
            <a:gdLst/>
            <a:ahLst/>
            <a:cxnLst/>
            <a:rect l="l" t="t" r="r" b="b"/>
            <a:pathLst>
              <a:path w="4973232" h="7359070">
                <a:moveTo>
                  <a:pt x="0" y="0"/>
                </a:moveTo>
                <a:lnTo>
                  <a:pt x="4973233" y="0"/>
                </a:lnTo>
                <a:lnTo>
                  <a:pt x="4973233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1049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482643" y="135728"/>
            <a:ext cx="6134281" cy="8676494"/>
          </a:xfrm>
          <a:custGeom>
            <a:avLst/>
            <a:gdLst/>
            <a:ahLst/>
            <a:cxnLst/>
            <a:rect l="l" t="t" r="r" b="b"/>
            <a:pathLst>
              <a:path w="6134281" h="8676494">
                <a:moveTo>
                  <a:pt x="0" y="0"/>
                </a:moveTo>
                <a:lnTo>
                  <a:pt x="6134281" y="0"/>
                </a:lnTo>
                <a:lnTo>
                  <a:pt x="6134281" y="8676494"/>
                </a:lnTo>
                <a:lnTo>
                  <a:pt x="0" y="8676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966800" y="1486571"/>
            <a:ext cx="11039439" cy="641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2F5096"/>
                </a:solidFill>
                <a:latin typeface="Poppins Bold"/>
              </a:rPr>
              <a:t>Warsztaty miały na celu budowanie tożsamości powiązanej z Krajną poprzez tworzenie możliwości uczestnictwa w różnorodnych wydarzeniach.</a:t>
            </a:r>
          </a:p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2F5096"/>
                </a:solidFill>
                <a:latin typeface="Poppins Bold"/>
              </a:rPr>
              <a:t>W ramach warsztatów utworzono skwerki przy rustykalnych ławeczkach w każdej</a:t>
            </a:r>
          </a:p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2F5096"/>
                </a:solidFill>
                <a:latin typeface="Poppins Bold"/>
              </a:rPr>
              <a:t> z gmin historycznej Krajny.</a:t>
            </a:r>
          </a:p>
          <a:p>
            <a:pPr algn="ctr">
              <a:lnSpc>
                <a:spcPts val="4244"/>
              </a:lnSpc>
            </a:pPr>
            <a:endParaRPr lang="en-US" sz="3031">
              <a:solidFill>
                <a:srgbClr val="2F5096"/>
              </a:solidFill>
              <a:latin typeface="Poppins Bold"/>
            </a:endParaRPr>
          </a:p>
          <a:p>
            <a:pPr algn="ctr">
              <a:lnSpc>
                <a:spcPts val="4244"/>
              </a:lnSpc>
            </a:pPr>
            <a:r>
              <a:rPr lang="en-US" sz="3031">
                <a:solidFill>
                  <a:srgbClr val="2F5096"/>
                </a:solidFill>
                <a:latin typeface="Poppins Bold"/>
              </a:rPr>
              <a:t>Warsztaty z udziałem mieszkańców/seniorów i uczniów odbyły się w Pile, Miasteczku Krajeńskim, Falmierowie (gm. Wyrzysk), Białośliwiu, Łobżenicy, Lipce, Zakrzewie i Złotowie.</a:t>
            </a:r>
          </a:p>
          <a:p>
            <a:pPr marL="0" lvl="0" indent="0" algn="ctr">
              <a:lnSpc>
                <a:spcPts val="4244"/>
              </a:lnSpc>
              <a:spcBef>
                <a:spcPct val="0"/>
              </a:spcBef>
            </a:pPr>
            <a:endParaRPr lang="en-US" sz="3031">
              <a:solidFill>
                <a:srgbClr val="2F5096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96579" y="795569"/>
            <a:ext cx="9858006" cy="5705494"/>
          </a:xfrm>
          <a:custGeom>
            <a:avLst/>
            <a:gdLst/>
            <a:ahLst/>
            <a:cxnLst/>
            <a:rect l="l" t="t" r="r" b="b"/>
            <a:pathLst>
              <a:path w="9858006" h="5705494">
                <a:moveTo>
                  <a:pt x="0" y="0"/>
                </a:moveTo>
                <a:lnTo>
                  <a:pt x="9858006" y="0"/>
                </a:lnTo>
                <a:lnTo>
                  <a:pt x="9858006" y="5705494"/>
                </a:lnTo>
                <a:lnTo>
                  <a:pt x="0" y="57054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42" r="-1442" b="-3332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11283116" y="418991"/>
            <a:ext cx="5394277" cy="7655234"/>
            <a:chOff x="0" y="0"/>
            <a:chExt cx="1420715" cy="20161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20715" cy="2016193"/>
            </a:xfrm>
            <a:custGeom>
              <a:avLst/>
              <a:gdLst/>
              <a:ahLst/>
              <a:cxnLst/>
              <a:rect l="l" t="t" r="r" b="b"/>
              <a:pathLst>
                <a:path w="1420715" h="2016193">
                  <a:moveTo>
                    <a:pt x="0" y="0"/>
                  </a:moveTo>
                  <a:lnTo>
                    <a:pt x="1420715" y="0"/>
                  </a:lnTo>
                  <a:lnTo>
                    <a:pt x="1420715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450371" y="593567"/>
            <a:ext cx="5645004" cy="7306081"/>
          </a:xfrm>
          <a:custGeom>
            <a:avLst/>
            <a:gdLst/>
            <a:ahLst/>
            <a:cxnLst/>
            <a:rect l="l" t="t" r="r" b="b"/>
            <a:pathLst>
              <a:path w="5645004" h="7306081">
                <a:moveTo>
                  <a:pt x="0" y="0"/>
                </a:moveTo>
                <a:lnTo>
                  <a:pt x="5645003" y="0"/>
                </a:lnTo>
                <a:lnTo>
                  <a:pt x="5645003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038" r="-3952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3149743" y="6396259"/>
            <a:ext cx="16443204" cy="147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31"/>
              </a:lnSpc>
              <a:spcBef>
                <a:spcPct val="0"/>
              </a:spcBef>
            </a:pPr>
            <a:r>
              <a:rPr lang="en-US" sz="8165">
                <a:solidFill>
                  <a:srgbClr val="FFFFFF"/>
                </a:solidFill>
                <a:latin typeface="Poppins Bold"/>
              </a:rPr>
              <a:t>BIAŁOŚLIWIE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83116" y="418991"/>
            <a:ext cx="5394277" cy="7655234"/>
            <a:chOff x="0" y="0"/>
            <a:chExt cx="1420715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20715" cy="2016193"/>
            </a:xfrm>
            <a:custGeom>
              <a:avLst/>
              <a:gdLst/>
              <a:ahLst/>
              <a:cxnLst/>
              <a:rect l="l" t="t" r="r" b="b"/>
              <a:pathLst>
                <a:path w="1420715" h="2016193">
                  <a:moveTo>
                    <a:pt x="0" y="0"/>
                  </a:moveTo>
                  <a:lnTo>
                    <a:pt x="1420715" y="0"/>
                  </a:lnTo>
                  <a:lnTo>
                    <a:pt x="1420715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23123" y="820595"/>
            <a:ext cx="9937957" cy="5658610"/>
          </a:xfrm>
          <a:custGeom>
            <a:avLst/>
            <a:gdLst/>
            <a:ahLst/>
            <a:cxnLst/>
            <a:rect l="l" t="t" r="r" b="b"/>
            <a:pathLst>
              <a:path w="9937957" h="5658610">
                <a:moveTo>
                  <a:pt x="0" y="0"/>
                </a:moveTo>
                <a:lnTo>
                  <a:pt x="9937957" y="0"/>
                </a:lnTo>
                <a:lnTo>
                  <a:pt x="9937957" y="5658610"/>
                </a:lnTo>
                <a:lnTo>
                  <a:pt x="0" y="56586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916" b="-1980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529570" y="566668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2818754" y="6550410"/>
            <a:ext cx="16443204" cy="103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71"/>
              </a:lnSpc>
              <a:spcBef>
                <a:spcPct val="0"/>
              </a:spcBef>
            </a:pPr>
            <a:r>
              <a:rPr lang="en-US" sz="5765">
                <a:solidFill>
                  <a:srgbClr val="FFFFFF"/>
                </a:solidFill>
                <a:latin typeface="Poppins Bold"/>
              </a:rPr>
              <a:t>MIASTECZKO KRAJEŃSKIE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83116" y="418991"/>
            <a:ext cx="5394277" cy="7655234"/>
            <a:chOff x="0" y="0"/>
            <a:chExt cx="1420715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20715" cy="2016193"/>
            </a:xfrm>
            <a:custGeom>
              <a:avLst/>
              <a:gdLst/>
              <a:ahLst/>
              <a:cxnLst/>
              <a:rect l="l" t="t" r="r" b="b"/>
              <a:pathLst>
                <a:path w="1420715" h="2016193">
                  <a:moveTo>
                    <a:pt x="0" y="0"/>
                  </a:moveTo>
                  <a:lnTo>
                    <a:pt x="1420715" y="0"/>
                  </a:lnTo>
                  <a:lnTo>
                    <a:pt x="1420715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60363" y="895841"/>
            <a:ext cx="9894135" cy="5500103"/>
          </a:xfrm>
          <a:custGeom>
            <a:avLst/>
            <a:gdLst/>
            <a:ahLst/>
            <a:cxnLst/>
            <a:rect l="l" t="t" r="r" b="b"/>
            <a:pathLst>
              <a:path w="9894135" h="5500103">
                <a:moveTo>
                  <a:pt x="0" y="0"/>
                </a:moveTo>
                <a:lnTo>
                  <a:pt x="9894135" y="0"/>
                </a:lnTo>
                <a:lnTo>
                  <a:pt x="9894135" y="5500103"/>
                </a:lnTo>
                <a:lnTo>
                  <a:pt x="0" y="5500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570" t="-8477" b="-2990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489009" y="618817"/>
            <a:ext cx="5871124" cy="7255581"/>
          </a:xfrm>
          <a:custGeom>
            <a:avLst/>
            <a:gdLst/>
            <a:ahLst/>
            <a:cxnLst/>
            <a:rect l="l" t="t" r="r" b="b"/>
            <a:pathLst>
              <a:path w="5871124" h="7255581">
                <a:moveTo>
                  <a:pt x="0" y="0"/>
                </a:moveTo>
                <a:lnTo>
                  <a:pt x="5871124" y="0"/>
                </a:lnTo>
                <a:lnTo>
                  <a:pt x="5871124" y="7255581"/>
                </a:lnTo>
                <a:lnTo>
                  <a:pt x="0" y="72555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1441" r="-33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3149743" y="6605494"/>
            <a:ext cx="16443204" cy="111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7165">
                <a:solidFill>
                  <a:srgbClr val="FFFFFF"/>
                </a:solidFill>
                <a:latin typeface="Poppins Bold"/>
              </a:rPr>
              <a:t>PIŁA</a:t>
            </a:r>
          </a:p>
          <a:p>
            <a:pPr marL="0" lvl="0" indent="0" algn="ctr">
              <a:lnSpc>
                <a:spcPts val="2692"/>
              </a:lnSpc>
            </a:pPr>
            <a:r>
              <a:rPr lang="en-US" sz="3365">
                <a:solidFill>
                  <a:srgbClr val="FFFFFF"/>
                </a:solidFill>
                <a:latin typeface="Poppins Bold"/>
              </a:rPr>
              <a:t>Szkoła przy Teatralnej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-2587491" y="618205"/>
            <a:ext cx="23145212" cy="304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KRAJNA </a:t>
            </a:r>
          </a:p>
          <a:p>
            <a:pPr marL="0" lvl="0" indent="0"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KOLOREM MALOWANA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8095233"/>
            <a:ext cx="5910004" cy="1902298"/>
          </a:xfrm>
          <a:custGeom>
            <a:avLst/>
            <a:gdLst/>
            <a:ahLst/>
            <a:cxnLst/>
            <a:rect l="l" t="t" r="r" b="b"/>
            <a:pathLst>
              <a:path w="5910004" h="1902298">
                <a:moveTo>
                  <a:pt x="0" y="0"/>
                </a:moveTo>
                <a:lnTo>
                  <a:pt x="5910004" y="0"/>
                </a:lnTo>
                <a:lnTo>
                  <a:pt x="5910004" y="1902298"/>
                </a:lnTo>
                <a:lnTo>
                  <a:pt x="0" y="19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255329" y="8080052"/>
            <a:ext cx="1888671" cy="1888671"/>
          </a:xfrm>
          <a:custGeom>
            <a:avLst/>
            <a:gdLst/>
            <a:ahLst/>
            <a:cxnLst/>
            <a:rect l="l" t="t" r="r" b="b"/>
            <a:pathLst>
              <a:path w="1888671" h="1888671">
                <a:moveTo>
                  <a:pt x="0" y="0"/>
                </a:moveTo>
                <a:lnTo>
                  <a:pt x="1888671" y="0"/>
                </a:lnTo>
                <a:lnTo>
                  <a:pt x="1888671" y="1888671"/>
                </a:lnTo>
                <a:lnTo>
                  <a:pt x="0" y="188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254685" y="8080052"/>
            <a:ext cx="2084267" cy="2084267"/>
          </a:xfrm>
          <a:custGeom>
            <a:avLst/>
            <a:gdLst/>
            <a:ahLst/>
            <a:cxnLst/>
            <a:rect l="l" t="t" r="r" b="b"/>
            <a:pathLst>
              <a:path w="2084267" h="2084267">
                <a:moveTo>
                  <a:pt x="0" y="0"/>
                </a:moveTo>
                <a:lnTo>
                  <a:pt x="2084267" y="0"/>
                </a:lnTo>
                <a:lnTo>
                  <a:pt x="2084267" y="2084267"/>
                </a:lnTo>
                <a:lnTo>
                  <a:pt x="0" y="208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653277" y="8171036"/>
            <a:ext cx="1814188" cy="1808307"/>
          </a:xfrm>
          <a:custGeom>
            <a:avLst/>
            <a:gdLst/>
            <a:ahLst/>
            <a:cxnLst/>
            <a:rect l="l" t="t" r="r" b="b"/>
            <a:pathLst>
              <a:path w="1814188" h="1808307">
                <a:moveTo>
                  <a:pt x="0" y="0"/>
                </a:moveTo>
                <a:lnTo>
                  <a:pt x="1814188" y="0"/>
                </a:lnTo>
                <a:lnTo>
                  <a:pt x="1814188" y="1808307"/>
                </a:lnTo>
                <a:lnTo>
                  <a:pt x="0" y="180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778734" y="8192836"/>
            <a:ext cx="1858698" cy="1858698"/>
          </a:xfrm>
          <a:custGeom>
            <a:avLst/>
            <a:gdLst/>
            <a:ahLst/>
            <a:cxnLst/>
            <a:rect l="l" t="t" r="r" b="b"/>
            <a:pathLst>
              <a:path w="1858698" h="1858698">
                <a:moveTo>
                  <a:pt x="0" y="0"/>
                </a:moveTo>
                <a:lnTo>
                  <a:pt x="1858698" y="0"/>
                </a:lnTo>
                <a:lnTo>
                  <a:pt x="1858698" y="1858698"/>
                </a:lnTo>
                <a:lnTo>
                  <a:pt x="0" y="185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751732" y="8287217"/>
            <a:ext cx="1243844" cy="1764318"/>
          </a:xfrm>
          <a:custGeom>
            <a:avLst/>
            <a:gdLst/>
            <a:ahLst/>
            <a:cxnLst/>
            <a:rect l="l" t="t" r="r" b="b"/>
            <a:pathLst>
              <a:path w="1243844" h="1764318">
                <a:moveTo>
                  <a:pt x="0" y="0"/>
                </a:moveTo>
                <a:lnTo>
                  <a:pt x="1243845" y="0"/>
                </a:lnTo>
                <a:lnTo>
                  <a:pt x="1243845" y="1764317"/>
                </a:lnTo>
                <a:lnTo>
                  <a:pt x="0" y="1764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32104" y="3760601"/>
            <a:ext cx="1650602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0355C"/>
                </a:solidFill>
                <a:latin typeface="Poppins"/>
              </a:rPr>
              <a:t>Projekt inspirowany tradycyjną kulturową ludową powiatu pilskiego i złotowskiego.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0355C"/>
                </a:solidFill>
                <a:latin typeface="Poppins"/>
              </a:rPr>
              <a:t>Lokalne dziedzictwo kulturowe to jedna z osi priorytetowych “Partnerstwa dla rozwoju Krajny”.</a:t>
            </a:r>
          </a:p>
          <a:p>
            <a:pPr algn="ctr">
              <a:lnSpc>
                <a:spcPts val="5600"/>
              </a:lnSpc>
            </a:pPr>
            <a:endParaRPr lang="en-US" sz="4000">
              <a:solidFill>
                <a:srgbClr val="20355C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6377" y="418991"/>
            <a:ext cx="4794798" cy="7655234"/>
            <a:chOff x="0" y="0"/>
            <a:chExt cx="1262828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2828" cy="2016193"/>
            </a:xfrm>
            <a:custGeom>
              <a:avLst/>
              <a:gdLst/>
              <a:ahLst/>
              <a:cxnLst/>
              <a:rect l="l" t="t" r="r" b="b"/>
              <a:pathLst>
                <a:path w="1262828" h="2016193">
                  <a:moveTo>
                    <a:pt x="0" y="0"/>
                  </a:moveTo>
                  <a:lnTo>
                    <a:pt x="1262828" y="0"/>
                  </a:lnTo>
                  <a:lnTo>
                    <a:pt x="1262828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12222" y="887096"/>
            <a:ext cx="9921631" cy="5623012"/>
          </a:xfrm>
          <a:custGeom>
            <a:avLst/>
            <a:gdLst/>
            <a:ahLst/>
            <a:cxnLst/>
            <a:rect l="l" t="t" r="r" b="b"/>
            <a:pathLst>
              <a:path w="9921631" h="5623012">
                <a:moveTo>
                  <a:pt x="0" y="0"/>
                </a:moveTo>
                <a:lnTo>
                  <a:pt x="9921630" y="0"/>
                </a:lnTo>
                <a:lnTo>
                  <a:pt x="9921630" y="5623012"/>
                </a:lnTo>
                <a:lnTo>
                  <a:pt x="0" y="56230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4738" r="-16728" b="-11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701702" y="518904"/>
            <a:ext cx="4719802" cy="7455408"/>
          </a:xfrm>
          <a:custGeom>
            <a:avLst/>
            <a:gdLst/>
            <a:ahLst/>
            <a:cxnLst/>
            <a:rect l="l" t="t" r="r" b="b"/>
            <a:pathLst>
              <a:path w="4719802" h="7455408">
                <a:moveTo>
                  <a:pt x="0" y="0"/>
                </a:moveTo>
                <a:lnTo>
                  <a:pt x="4719802" y="0"/>
                </a:lnTo>
                <a:lnTo>
                  <a:pt x="4719802" y="7455407"/>
                </a:lnTo>
                <a:lnTo>
                  <a:pt x="0" y="745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667" b="-48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5733525" y="6748233"/>
            <a:ext cx="22505878" cy="1492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en-US" sz="8438">
                <a:solidFill>
                  <a:srgbClr val="FFFFFF"/>
                </a:solidFill>
                <a:latin typeface="Poppins Bold"/>
              </a:rPr>
              <a:t>ŁOBŻENICA</a:t>
            </a:r>
          </a:p>
          <a:p>
            <a:pPr marL="0" lvl="0" indent="0" algn="ctr">
              <a:lnSpc>
                <a:spcPts val="4232"/>
              </a:lnSpc>
            </a:pPr>
            <a:endParaRPr lang="en-US" sz="8438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6377" y="418991"/>
            <a:ext cx="4794798" cy="7655234"/>
            <a:chOff x="0" y="0"/>
            <a:chExt cx="1262828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2828" cy="2016193"/>
            </a:xfrm>
            <a:custGeom>
              <a:avLst/>
              <a:gdLst/>
              <a:ahLst/>
              <a:cxnLst/>
              <a:rect l="l" t="t" r="r" b="b"/>
              <a:pathLst>
                <a:path w="1262828" h="2016193">
                  <a:moveTo>
                    <a:pt x="0" y="0"/>
                  </a:moveTo>
                  <a:lnTo>
                    <a:pt x="1262828" y="0"/>
                  </a:lnTo>
                  <a:lnTo>
                    <a:pt x="1262828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54722" y="770649"/>
            <a:ext cx="9899776" cy="5739459"/>
          </a:xfrm>
          <a:custGeom>
            <a:avLst/>
            <a:gdLst/>
            <a:ahLst/>
            <a:cxnLst/>
            <a:rect l="l" t="t" r="r" b="b"/>
            <a:pathLst>
              <a:path w="9899776" h="5739459">
                <a:moveTo>
                  <a:pt x="0" y="0"/>
                </a:moveTo>
                <a:lnTo>
                  <a:pt x="9899776" y="0"/>
                </a:lnTo>
                <a:lnTo>
                  <a:pt x="9899776" y="5739459"/>
                </a:lnTo>
                <a:lnTo>
                  <a:pt x="0" y="57394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457" t="-1374" b="-4281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551832" y="618817"/>
            <a:ext cx="5522027" cy="7255581"/>
          </a:xfrm>
          <a:custGeom>
            <a:avLst/>
            <a:gdLst/>
            <a:ahLst/>
            <a:cxnLst/>
            <a:rect l="l" t="t" r="r" b="b"/>
            <a:pathLst>
              <a:path w="5522027" h="7255581">
                <a:moveTo>
                  <a:pt x="0" y="0"/>
                </a:moveTo>
                <a:lnTo>
                  <a:pt x="5522027" y="0"/>
                </a:lnTo>
                <a:lnTo>
                  <a:pt x="5522027" y="7255581"/>
                </a:lnTo>
                <a:lnTo>
                  <a:pt x="0" y="72555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3407" r="-70103" b="-4470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6414156" y="6645040"/>
            <a:ext cx="24148076" cy="142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0"/>
              </a:lnSpc>
            </a:pPr>
            <a:r>
              <a:rPr lang="en-US" sz="7337">
                <a:solidFill>
                  <a:srgbClr val="FFFFFF"/>
                </a:solidFill>
                <a:latin typeface="Poppins Bold"/>
              </a:rPr>
              <a:t>FALMIEROWO</a:t>
            </a:r>
          </a:p>
          <a:p>
            <a:pPr marL="0" lvl="0" indent="0" algn="ctr">
              <a:lnSpc>
                <a:spcPts val="4541"/>
              </a:lnSpc>
            </a:pPr>
            <a:endParaRPr lang="en-US" sz="7337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45537" y="7255856"/>
            <a:ext cx="8347753" cy="61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57"/>
              </a:lnSpc>
              <a:spcBef>
                <a:spcPct val="0"/>
              </a:spcBef>
            </a:pPr>
            <a:r>
              <a:rPr lang="en-US" sz="3397">
                <a:solidFill>
                  <a:srgbClr val="FFFFFF"/>
                </a:solidFill>
                <a:latin typeface="Poppins Bold"/>
              </a:rPr>
              <a:t>Gmina Wyrzysk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6377" y="418991"/>
            <a:ext cx="4794798" cy="7655234"/>
            <a:chOff x="0" y="0"/>
            <a:chExt cx="1262828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2828" cy="2016193"/>
            </a:xfrm>
            <a:custGeom>
              <a:avLst/>
              <a:gdLst/>
              <a:ahLst/>
              <a:cxnLst/>
              <a:rect l="l" t="t" r="r" b="b"/>
              <a:pathLst>
                <a:path w="1262828" h="2016193">
                  <a:moveTo>
                    <a:pt x="0" y="0"/>
                  </a:moveTo>
                  <a:lnTo>
                    <a:pt x="1262828" y="0"/>
                  </a:lnTo>
                  <a:lnTo>
                    <a:pt x="1262828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68367" y="768687"/>
            <a:ext cx="9986131" cy="5866630"/>
          </a:xfrm>
          <a:custGeom>
            <a:avLst/>
            <a:gdLst/>
            <a:ahLst/>
            <a:cxnLst/>
            <a:rect l="l" t="t" r="r" b="b"/>
            <a:pathLst>
              <a:path w="9986131" h="5866630">
                <a:moveTo>
                  <a:pt x="0" y="0"/>
                </a:moveTo>
                <a:lnTo>
                  <a:pt x="9986131" y="0"/>
                </a:lnTo>
                <a:lnTo>
                  <a:pt x="9986131" y="5866630"/>
                </a:lnTo>
                <a:lnTo>
                  <a:pt x="0" y="5866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8" t="-28144" r="-1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601789" y="518904"/>
            <a:ext cx="4896980" cy="7455408"/>
          </a:xfrm>
          <a:custGeom>
            <a:avLst/>
            <a:gdLst/>
            <a:ahLst/>
            <a:cxnLst/>
            <a:rect l="l" t="t" r="r" b="b"/>
            <a:pathLst>
              <a:path w="4896980" h="7455408">
                <a:moveTo>
                  <a:pt x="0" y="0"/>
                </a:moveTo>
                <a:lnTo>
                  <a:pt x="4896980" y="0"/>
                </a:lnTo>
                <a:lnTo>
                  <a:pt x="4896980" y="7455407"/>
                </a:lnTo>
                <a:lnTo>
                  <a:pt x="0" y="7455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21" r="-1236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8666156" y="6892492"/>
            <a:ext cx="28371139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8621">
                <a:solidFill>
                  <a:srgbClr val="FFFFFF"/>
                </a:solidFill>
                <a:latin typeface="Poppins Bold"/>
              </a:rPr>
              <a:t>ZŁOTÓW</a:t>
            </a:r>
          </a:p>
          <a:p>
            <a:pPr marL="0" lvl="0" indent="0" algn="ctr">
              <a:lnSpc>
                <a:spcPts val="5335"/>
              </a:lnSpc>
            </a:pPr>
            <a:endParaRPr lang="en-US" sz="8621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6377" y="418991"/>
            <a:ext cx="4794798" cy="7655234"/>
            <a:chOff x="0" y="0"/>
            <a:chExt cx="1262828" cy="2016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2828" cy="2016193"/>
            </a:xfrm>
            <a:custGeom>
              <a:avLst/>
              <a:gdLst/>
              <a:ahLst/>
              <a:cxnLst/>
              <a:rect l="l" t="t" r="r" b="b"/>
              <a:pathLst>
                <a:path w="1262828" h="2016193">
                  <a:moveTo>
                    <a:pt x="0" y="0"/>
                  </a:moveTo>
                  <a:lnTo>
                    <a:pt x="1262828" y="0"/>
                  </a:lnTo>
                  <a:lnTo>
                    <a:pt x="1262828" y="2016193"/>
                  </a:lnTo>
                  <a:lnTo>
                    <a:pt x="0" y="2016193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782282" y="779222"/>
            <a:ext cx="10231707" cy="5856094"/>
          </a:xfrm>
          <a:custGeom>
            <a:avLst/>
            <a:gdLst/>
            <a:ahLst/>
            <a:cxnLst/>
            <a:rect l="l" t="t" r="r" b="b"/>
            <a:pathLst>
              <a:path w="10231707" h="5856094">
                <a:moveTo>
                  <a:pt x="0" y="0"/>
                </a:moveTo>
                <a:lnTo>
                  <a:pt x="10231706" y="0"/>
                </a:lnTo>
                <a:lnTo>
                  <a:pt x="10231706" y="5856095"/>
                </a:lnTo>
                <a:lnTo>
                  <a:pt x="0" y="5856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3979" b="-533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701702" y="566668"/>
            <a:ext cx="4832196" cy="7359879"/>
          </a:xfrm>
          <a:custGeom>
            <a:avLst/>
            <a:gdLst/>
            <a:ahLst/>
            <a:cxnLst/>
            <a:rect l="l" t="t" r="r" b="b"/>
            <a:pathLst>
              <a:path w="4832196" h="7359879">
                <a:moveTo>
                  <a:pt x="0" y="0"/>
                </a:moveTo>
                <a:lnTo>
                  <a:pt x="4832196" y="0"/>
                </a:lnTo>
                <a:lnTo>
                  <a:pt x="4832196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23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8505608" y="6892492"/>
            <a:ext cx="28371139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8621">
                <a:solidFill>
                  <a:srgbClr val="FFFFFF"/>
                </a:solidFill>
                <a:latin typeface="Poppins Bold"/>
              </a:rPr>
              <a:t>LIPKA</a:t>
            </a:r>
          </a:p>
          <a:p>
            <a:pPr marL="0" lvl="0" indent="0" algn="ctr">
              <a:lnSpc>
                <a:spcPts val="5335"/>
              </a:lnSpc>
            </a:pPr>
            <a:endParaRPr lang="en-US" sz="8621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9252" y="618817"/>
            <a:ext cx="9940323" cy="7255581"/>
            <a:chOff x="0" y="0"/>
            <a:chExt cx="2618027" cy="19109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18027" cy="1910935"/>
            </a:xfrm>
            <a:custGeom>
              <a:avLst/>
              <a:gdLst/>
              <a:ahLst/>
              <a:cxnLst/>
              <a:rect l="l" t="t" r="r" b="b"/>
              <a:pathLst>
                <a:path w="2618027" h="1910935">
                  <a:moveTo>
                    <a:pt x="0" y="0"/>
                  </a:moveTo>
                  <a:lnTo>
                    <a:pt x="2618027" y="0"/>
                  </a:lnTo>
                  <a:lnTo>
                    <a:pt x="2618027" y="1910935"/>
                  </a:lnTo>
                  <a:lnTo>
                    <a:pt x="0" y="1910935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66377" y="518904"/>
            <a:ext cx="4794798" cy="7472060"/>
            <a:chOff x="0" y="0"/>
            <a:chExt cx="1262828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2828" cy="1967950"/>
            </a:xfrm>
            <a:custGeom>
              <a:avLst/>
              <a:gdLst/>
              <a:ahLst/>
              <a:cxnLst/>
              <a:rect l="l" t="t" r="r" b="b"/>
              <a:pathLst>
                <a:path w="1262828" h="1967950">
                  <a:moveTo>
                    <a:pt x="0" y="0"/>
                  </a:moveTo>
                  <a:lnTo>
                    <a:pt x="1262828" y="0"/>
                  </a:lnTo>
                  <a:lnTo>
                    <a:pt x="1262828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78998" y="819377"/>
            <a:ext cx="9978108" cy="5815939"/>
          </a:xfrm>
          <a:custGeom>
            <a:avLst/>
            <a:gdLst/>
            <a:ahLst/>
            <a:cxnLst/>
            <a:rect l="l" t="t" r="r" b="b"/>
            <a:pathLst>
              <a:path w="9978108" h="5815939">
                <a:moveTo>
                  <a:pt x="0" y="0"/>
                </a:moveTo>
                <a:lnTo>
                  <a:pt x="9978108" y="0"/>
                </a:lnTo>
                <a:lnTo>
                  <a:pt x="9978108" y="5815940"/>
                </a:lnTo>
                <a:lnTo>
                  <a:pt x="0" y="58159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4572" b="-36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11585137" y="772464"/>
            <a:ext cx="5202389" cy="6948288"/>
          </a:xfrm>
          <a:custGeom>
            <a:avLst/>
            <a:gdLst/>
            <a:ahLst/>
            <a:cxnLst/>
            <a:rect l="l" t="t" r="r" b="b"/>
            <a:pathLst>
              <a:path w="5202389" h="6948288">
                <a:moveTo>
                  <a:pt x="0" y="0"/>
                </a:moveTo>
                <a:lnTo>
                  <a:pt x="5202388" y="0"/>
                </a:lnTo>
                <a:lnTo>
                  <a:pt x="5202388" y="6948288"/>
                </a:lnTo>
                <a:lnTo>
                  <a:pt x="0" y="6948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5628" r="-2304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-8317518" y="6892492"/>
            <a:ext cx="28371139" cy="166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6"/>
              </a:lnSpc>
            </a:pPr>
            <a:r>
              <a:rPr lang="en-US" sz="8621">
                <a:solidFill>
                  <a:srgbClr val="FFFFFF"/>
                </a:solidFill>
                <a:latin typeface="Poppins Bold"/>
              </a:rPr>
              <a:t>ZAKRZEWO</a:t>
            </a:r>
          </a:p>
          <a:p>
            <a:pPr marL="0" lvl="0" indent="0" algn="ctr">
              <a:lnSpc>
                <a:spcPts val="5335"/>
              </a:lnSpc>
            </a:pPr>
            <a:endParaRPr lang="en-US" sz="8621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382885" y="573830"/>
            <a:ext cx="5797924" cy="8200741"/>
          </a:xfrm>
          <a:custGeom>
            <a:avLst/>
            <a:gdLst/>
            <a:ahLst/>
            <a:cxnLst/>
            <a:rect l="l" t="t" r="r" b="b"/>
            <a:pathLst>
              <a:path w="5797924" h="8200741">
                <a:moveTo>
                  <a:pt x="0" y="0"/>
                </a:moveTo>
                <a:lnTo>
                  <a:pt x="5797924" y="0"/>
                </a:lnTo>
                <a:lnTo>
                  <a:pt x="5797924" y="8200742"/>
                </a:lnTo>
                <a:lnTo>
                  <a:pt x="0" y="82007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713967" y="1763661"/>
            <a:ext cx="10545333" cy="535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2F5096"/>
                </a:solidFill>
                <a:latin typeface="Poppins Bold"/>
              </a:rPr>
              <a:t>Warsztaty mają na celu wykorzystanie wiedzy na temat potraw regionalnych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2F5096"/>
                </a:solidFill>
                <a:latin typeface="Poppins Bold"/>
              </a:rPr>
              <a:t> i wskazanie na ich potencjał orz niebywałe walory smakowe.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2F5096"/>
              </a:solidFill>
              <a:latin typeface="Poppins Bold"/>
            </a:endParaRPr>
          </a:p>
          <a:p>
            <a:pPr marL="0" lvl="0" indent="0"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2F5096"/>
                </a:solidFill>
                <a:latin typeface="Poppins Bold"/>
              </a:rPr>
              <a:t>Warsztaty odbyły się podczas wydarzenia “Wieczór w stylu krajeńskim” w Gminnym Ośrodku Kultury w Białośliwiu.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99934" y="824306"/>
            <a:ext cx="5144292" cy="7472060"/>
            <a:chOff x="0" y="0"/>
            <a:chExt cx="1354875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4875" cy="1967950"/>
            </a:xfrm>
            <a:custGeom>
              <a:avLst/>
              <a:gdLst/>
              <a:ahLst/>
              <a:cxnLst/>
              <a:rect l="l" t="t" r="r" b="b"/>
              <a:pathLst>
                <a:path w="1354875" h="1967950">
                  <a:moveTo>
                    <a:pt x="0" y="0"/>
                  </a:moveTo>
                  <a:lnTo>
                    <a:pt x="1354875" y="0"/>
                  </a:lnTo>
                  <a:lnTo>
                    <a:pt x="1354875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1294" y="1028700"/>
            <a:ext cx="5148356" cy="7078533"/>
          </a:xfrm>
          <a:custGeom>
            <a:avLst/>
            <a:gdLst/>
            <a:ahLst/>
            <a:cxnLst/>
            <a:rect l="l" t="t" r="r" b="b"/>
            <a:pathLst>
              <a:path w="5148356" h="7078533">
                <a:moveTo>
                  <a:pt x="0" y="0"/>
                </a:moveTo>
                <a:lnTo>
                  <a:pt x="5148356" y="0"/>
                </a:lnTo>
                <a:lnTo>
                  <a:pt x="5148356" y="7078533"/>
                </a:lnTo>
                <a:lnTo>
                  <a:pt x="0" y="70785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34" t="-1881" r="-226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6247467" y="831936"/>
            <a:ext cx="5144292" cy="7472060"/>
            <a:chOff x="0" y="0"/>
            <a:chExt cx="1354875" cy="1967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4875" cy="1967950"/>
            </a:xfrm>
            <a:custGeom>
              <a:avLst/>
              <a:gdLst/>
              <a:ahLst/>
              <a:cxnLst/>
              <a:rect l="l" t="t" r="r" b="b"/>
              <a:pathLst>
                <a:path w="1354875" h="1967950">
                  <a:moveTo>
                    <a:pt x="0" y="0"/>
                  </a:moveTo>
                  <a:lnTo>
                    <a:pt x="1354875" y="0"/>
                  </a:lnTo>
                  <a:lnTo>
                    <a:pt x="1354875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457047" y="954461"/>
            <a:ext cx="4989527" cy="7211750"/>
          </a:xfrm>
          <a:custGeom>
            <a:avLst/>
            <a:gdLst/>
            <a:ahLst/>
            <a:cxnLst/>
            <a:rect l="l" t="t" r="r" b="b"/>
            <a:pathLst>
              <a:path w="4989527" h="7211750">
                <a:moveTo>
                  <a:pt x="0" y="0"/>
                </a:moveTo>
                <a:lnTo>
                  <a:pt x="4989527" y="0"/>
                </a:lnTo>
                <a:lnTo>
                  <a:pt x="4989527" y="7211750"/>
                </a:lnTo>
                <a:lnTo>
                  <a:pt x="0" y="7211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58" r="-619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1701702" y="831936"/>
            <a:ext cx="5144292" cy="7472060"/>
            <a:chOff x="0" y="0"/>
            <a:chExt cx="1354875" cy="196795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54875" cy="1967950"/>
            </a:xfrm>
            <a:custGeom>
              <a:avLst/>
              <a:gdLst/>
              <a:ahLst/>
              <a:cxnLst/>
              <a:rect l="l" t="t" r="r" b="b"/>
              <a:pathLst>
                <a:path w="1354875" h="1967950">
                  <a:moveTo>
                    <a:pt x="0" y="0"/>
                  </a:moveTo>
                  <a:lnTo>
                    <a:pt x="1354875" y="0"/>
                  </a:lnTo>
                  <a:lnTo>
                    <a:pt x="1354875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908636" y="983951"/>
            <a:ext cx="5182091" cy="7152771"/>
          </a:xfrm>
          <a:custGeom>
            <a:avLst/>
            <a:gdLst/>
            <a:ahLst/>
            <a:cxnLst/>
            <a:rect l="l" t="t" r="r" b="b"/>
            <a:pathLst>
              <a:path w="5182091" h="7152771">
                <a:moveTo>
                  <a:pt x="0" y="0"/>
                </a:moveTo>
                <a:lnTo>
                  <a:pt x="5182091" y="0"/>
                </a:lnTo>
                <a:lnTo>
                  <a:pt x="5182091" y="7152771"/>
                </a:lnTo>
                <a:lnTo>
                  <a:pt x="0" y="7152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836" r="-7942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50151" y="824306"/>
            <a:ext cx="5144292" cy="7472060"/>
            <a:chOff x="0" y="0"/>
            <a:chExt cx="1354875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54875" cy="1967950"/>
            </a:xfrm>
            <a:custGeom>
              <a:avLst/>
              <a:gdLst/>
              <a:ahLst/>
              <a:cxnLst/>
              <a:rect l="l" t="t" r="r" b="b"/>
              <a:pathLst>
                <a:path w="1354875" h="1967950">
                  <a:moveTo>
                    <a:pt x="0" y="0"/>
                  </a:moveTo>
                  <a:lnTo>
                    <a:pt x="1354875" y="0"/>
                  </a:lnTo>
                  <a:lnTo>
                    <a:pt x="1354875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69697" y="824306"/>
            <a:ext cx="5144292" cy="7472060"/>
            <a:chOff x="0" y="0"/>
            <a:chExt cx="1354875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4875" cy="1967950"/>
            </a:xfrm>
            <a:custGeom>
              <a:avLst/>
              <a:gdLst/>
              <a:ahLst/>
              <a:cxnLst/>
              <a:rect l="l" t="t" r="r" b="b"/>
              <a:pathLst>
                <a:path w="1354875" h="1967950">
                  <a:moveTo>
                    <a:pt x="0" y="0"/>
                  </a:moveTo>
                  <a:lnTo>
                    <a:pt x="1354875" y="0"/>
                  </a:lnTo>
                  <a:lnTo>
                    <a:pt x="1354875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62359" y="2092821"/>
            <a:ext cx="6143423" cy="5390537"/>
            <a:chOff x="0" y="0"/>
            <a:chExt cx="1618021" cy="141973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18021" cy="1419730"/>
            </a:xfrm>
            <a:custGeom>
              <a:avLst/>
              <a:gdLst/>
              <a:ahLst/>
              <a:cxnLst/>
              <a:rect l="l" t="t" r="r" b="b"/>
              <a:pathLst>
                <a:path w="1618021" h="1419730">
                  <a:moveTo>
                    <a:pt x="0" y="0"/>
                  </a:moveTo>
                  <a:lnTo>
                    <a:pt x="1618021" y="0"/>
                  </a:lnTo>
                  <a:lnTo>
                    <a:pt x="1618021" y="1419730"/>
                  </a:lnTo>
                  <a:lnTo>
                    <a:pt x="0" y="141973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95074" y="924972"/>
            <a:ext cx="5148544" cy="7211750"/>
          </a:xfrm>
          <a:custGeom>
            <a:avLst/>
            <a:gdLst/>
            <a:ahLst/>
            <a:cxnLst/>
            <a:rect l="l" t="t" r="r" b="b"/>
            <a:pathLst>
              <a:path w="5148544" h="7211750">
                <a:moveTo>
                  <a:pt x="0" y="0"/>
                </a:moveTo>
                <a:lnTo>
                  <a:pt x="5148544" y="0"/>
                </a:lnTo>
                <a:lnTo>
                  <a:pt x="5148544" y="7211750"/>
                </a:lnTo>
                <a:lnTo>
                  <a:pt x="0" y="7211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64" r="-32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111561" y="954461"/>
            <a:ext cx="5122198" cy="7211750"/>
          </a:xfrm>
          <a:custGeom>
            <a:avLst/>
            <a:gdLst/>
            <a:ahLst/>
            <a:cxnLst/>
            <a:rect l="l" t="t" r="r" b="b"/>
            <a:pathLst>
              <a:path w="5122198" h="7211750">
                <a:moveTo>
                  <a:pt x="0" y="0"/>
                </a:moveTo>
                <a:lnTo>
                  <a:pt x="5122198" y="0"/>
                </a:lnTo>
                <a:lnTo>
                  <a:pt x="5122198" y="7211750"/>
                </a:lnTo>
                <a:lnTo>
                  <a:pt x="0" y="7211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0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594166" y="2423217"/>
            <a:ext cx="6422126" cy="4780983"/>
          </a:xfrm>
          <a:custGeom>
            <a:avLst/>
            <a:gdLst/>
            <a:ahLst/>
            <a:cxnLst/>
            <a:rect l="l" t="t" r="r" b="b"/>
            <a:pathLst>
              <a:path w="6422126" h="4780983">
                <a:moveTo>
                  <a:pt x="0" y="0"/>
                </a:moveTo>
                <a:lnTo>
                  <a:pt x="6422126" y="0"/>
                </a:lnTo>
                <a:lnTo>
                  <a:pt x="6422126" y="4780983"/>
                </a:lnTo>
                <a:lnTo>
                  <a:pt x="0" y="47809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834" r="-5834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94560" y="263095"/>
            <a:ext cx="6017614" cy="8511477"/>
          </a:xfrm>
          <a:custGeom>
            <a:avLst/>
            <a:gdLst/>
            <a:ahLst/>
            <a:cxnLst/>
            <a:rect l="l" t="t" r="r" b="b"/>
            <a:pathLst>
              <a:path w="6017614" h="8511477">
                <a:moveTo>
                  <a:pt x="0" y="0"/>
                </a:moveTo>
                <a:lnTo>
                  <a:pt x="6017614" y="0"/>
                </a:lnTo>
                <a:lnTo>
                  <a:pt x="6017614" y="8511477"/>
                </a:lnTo>
                <a:lnTo>
                  <a:pt x="0" y="85114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712174" y="1824094"/>
            <a:ext cx="11388056" cy="6041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Sesja fotograficzna o charakterze międzypokoleniowym ma na celu wzmocnienie więzi i naszej przynależności do tożsamości</a:t>
            </a:r>
          </a:p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 Krajny.</a:t>
            </a:r>
          </a:p>
          <a:p>
            <a:pPr algn="ctr">
              <a:lnSpc>
                <a:spcPts val="4768"/>
              </a:lnSpc>
            </a:pPr>
            <a:endParaRPr lang="en-US" sz="3406">
              <a:solidFill>
                <a:srgbClr val="2F5096"/>
              </a:solidFill>
              <a:latin typeface="Poppins Bold"/>
            </a:endParaRPr>
          </a:p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Sesja odbyła się podczas wydarzenia </a:t>
            </a:r>
          </a:p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“Wieczór w stylu krajeńskim </a:t>
            </a:r>
          </a:p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w Gminnym Ośrodku Kultury w Białośliwiu.</a:t>
            </a:r>
          </a:p>
          <a:p>
            <a:pPr algn="ctr">
              <a:lnSpc>
                <a:spcPts val="4768"/>
              </a:lnSpc>
            </a:pPr>
            <a:endParaRPr lang="en-US" sz="3406">
              <a:solidFill>
                <a:srgbClr val="2F5096"/>
              </a:solidFill>
              <a:latin typeface="Poppins Bold"/>
            </a:endParaRPr>
          </a:p>
          <a:p>
            <a:pPr algn="ctr">
              <a:lnSpc>
                <a:spcPts val="4768"/>
              </a:lnSpc>
            </a:pPr>
            <a:r>
              <a:rPr lang="en-US" sz="3406">
                <a:solidFill>
                  <a:srgbClr val="2F5096"/>
                </a:solidFill>
                <a:latin typeface="Poppins Bold"/>
              </a:rPr>
              <a:t>Sesję wykonał Robert Judycki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58970" y="785206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7849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5969610" y="785206"/>
            <a:ext cx="5044378" cy="7472060"/>
            <a:chOff x="0" y="0"/>
            <a:chExt cx="1328561" cy="1967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80249" y="785206"/>
            <a:ext cx="5044378" cy="7472060"/>
            <a:chOff x="0" y="0"/>
            <a:chExt cx="1328561" cy="1967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164650" y="884232"/>
            <a:ext cx="4965904" cy="7274007"/>
          </a:xfrm>
          <a:custGeom>
            <a:avLst/>
            <a:gdLst/>
            <a:ahLst/>
            <a:cxnLst/>
            <a:rect l="l" t="t" r="r" b="b"/>
            <a:pathLst>
              <a:path w="4965904" h="7274007">
                <a:moveTo>
                  <a:pt x="0" y="0"/>
                </a:moveTo>
                <a:lnTo>
                  <a:pt x="4965904" y="0"/>
                </a:lnTo>
                <a:lnTo>
                  <a:pt x="4965904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01" b="-1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701702" y="884232"/>
            <a:ext cx="4982556" cy="7274007"/>
          </a:xfrm>
          <a:custGeom>
            <a:avLst/>
            <a:gdLst/>
            <a:ahLst/>
            <a:cxnLst/>
            <a:rect l="l" t="t" r="r" b="b"/>
            <a:pathLst>
              <a:path w="4982556" h="7274007">
                <a:moveTo>
                  <a:pt x="0" y="0"/>
                </a:moveTo>
                <a:lnTo>
                  <a:pt x="4982556" y="0"/>
                </a:lnTo>
                <a:lnTo>
                  <a:pt x="4982556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373" b="-1373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-2587491" y="618205"/>
            <a:ext cx="23145212" cy="304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KRAJNA </a:t>
            </a:r>
          </a:p>
          <a:p>
            <a:pPr marL="0" lvl="0" indent="0" algn="ctr">
              <a:lnSpc>
                <a:spcPts val="11461"/>
              </a:lnSpc>
            </a:pPr>
            <a:r>
              <a:rPr lang="en-US" sz="10812">
                <a:solidFill>
                  <a:srgbClr val="20355C"/>
                </a:solidFill>
                <a:latin typeface="Poppins Bold"/>
              </a:rPr>
              <a:t>KOLOREM MALOWANA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8095233"/>
            <a:ext cx="5910004" cy="1902298"/>
          </a:xfrm>
          <a:custGeom>
            <a:avLst/>
            <a:gdLst/>
            <a:ahLst/>
            <a:cxnLst/>
            <a:rect l="l" t="t" r="r" b="b"/>
            <a:pathLst>
              <a:path w="5910004" h="1902298">
                <a:moveTo>
                  <a:pt x="0" y="0"/>
                </a:moveTo>
                <a:lnTo>
                  <a:pt x="5910004" y="0"/>
                </a:lnTo>
                <a:lnTo>
                  <a:pt x="5910004" y="1902298"/>
                </a:lnTo>
                <a:lnTo>
                  <a:pt x="0" y="19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255329" y="8080052"/>
            <a:ext cx="1888671" cy="1888671"/>
          </a:xfrm>
          <a:custGeom>
            <a:avLst/>
            <a:gdLst/>
            <a:ahLst/>
            <a:cxnLst/>
            <a:rect l="l" t="t" r="r" b="b"/>
            <a:pathLst>
              <a:path w="1888671" h="1888671">
                <a:moveTo>
                  <a:pt x="0" y="0"/>
                </a:moveTo>
                <a:lnTo>
                  <a:pt x="1888671" y="0"/>
                </a:lnTo>
                <a:lnTo>
                  <a:pt x="1888671" y="1888671"/>
                </a:lnTo>
                <a:lnTo>
                  <a:pt x="0" y="188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254685" y="8080052"/>
            <a:ext cx="2084267" cy="2084267"/>
          </a:xfrm>
          <a:custGeom>
            <a:avLst/>
            <a:gdLst/>
            <a:ahLst/>
            <a:cxnLst/>
            <a:rect l="l" t="t" r="r" b="b"/>
            <a:pathLst>
              <a:path w="2084267" h="2084267">
                <a:moveTo>
                  <a:pt x="0" y="0"/>
                </a:moveTo>
                <a:lnTo>
                  <a:pt x="2084267" y="0"/>
                </a:lnTo>
                <a:lnTo>
                  <a:pt x="2084267" y="2084267"/>
                </a:lnTo>
                <a:lnTo>
                  <a:pt x="0" y="20842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653277" y="8171036"/>
            <a:ext cx="1814188" cy="1808307"/>
          </a:xfrm>
          <a:custGeom>
            <a:avLst/>
            <a:gdLst/>
            <a:ahLst/>
            <a:cxnLst/>
            <a:rect l="l" t="t" r="r" b="b"/>
            <a:pathLst>
              <a:path w="1814188" h="1808307">
                <a:moveTo>
                  <a:pt x="0" y="0"/>
                </a:moveTo>
                <a:lnTo>
                  <a:pt x="1814188" y="0"/>
                </a:lnTo>
                <a:lnTo>
                  <a:pt x="1814188" y="1808307"/>
                </a:lnTo>
                <a:lnTo>
                  <a:pt x="0" y="180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778734" y="8192836"/>
            <a:ext cx="1858698" cy="1858698"/>
          </a:xfrm>
          <a:custGeom>
            <a:avLst/>
            <a:gdLst/>
            <a:ahLst/>
            <a:cxnLst/>
            <a:rect l="l" t="t" r="r" b="b"/>
            <a:pathLst>
              <a:path w="1858698" h="1858698">
                <a:moveTo>
                  <a:pt x="0" y="0"/>
                </a:moveTo>
                <a:lnTo>
                  <a:pt x="1858698" y="0"/>
                </a:lnTo>
                <a:lnTo>
                  <a:pt x="1858698" y="1858698"/>
                </a:lnTo>
                <a:lnTo>
                  <a:pt x="0" y="185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5751732" y="8287217"/>
            <a:ext cx="1243844" cy="1764318"/>
          </a:xfrm>
          <a:custGeom>
            <a:avLst/>
            <a:gdLst/>
            <a:ahLst/>
            <a:cxnLst/>
            <a:rect l="l" t="t" r="r" b="b"/>
            <a:pathLst>
              <a:path w="1243844" h="1764318">
                <a:moveTo>
                  <a:pt x="0" y="0"/>
                </a:moveTo>
                <a:lnTo>
                  <a:pt x="1243845" y="0"/>
                </a:lnTo>
                <a:lnTo>
                  <a:pt x="1243845" y="1764317"/>
                </a:lnTo>
                <a:lnTo>
                  <a:pt x="0" y="17643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489554" y="3594013"/>
            <a:ext cx="16506023" cy="479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20355C"/>
                </a:solidFill>
                <a:latin typeface="Poppins Bold"/>
              </a:rPr>
              <a:t>WARSZTATY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20355C"/>
                </a:solidFill>
                <a:latin typeface="Poppins"/>
              </a:rPr>
              <a:t>Celem warsztatów była popularyzacja zanikającej kultury Krajny oraz adaptacja tradycyjnych wzorów i motywów krajeńskich do potrzeb obecnych czasów i współczesnych wymagań mieszkańców regionu północnej Wielkopolski.</a:t>
            </a:r>
          </a:p>
          <a:p>
            <a:pPr algn="ctr">
              <a:lnSpc>
                <a:spcPts val="5600"/>
              </a:lnSpc>
            </a:pPr>
            <a:endParaRPr lang="en-US" sz="4000">
              <a:solidFill>
                <a:srgbClr val="20355C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58970" y="785206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9610" y="785206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80249" y="785206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7847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219261" y="884232"/>
            <a:ext cx="4982556" cy="7274007"/>
          </a:xfrm>
          <a:custGeom>
            <a:avLst/>
            <a:gdLst/>
            <a:ahLst/>
            <a:cxnLst/>
            <a:rect l="l" t="t" r="r" b="b"/>
            <a:pathLst>
              <a:path w="4982556" h="7274007">
                <a:moveTo>
                  <a:pt x="0" y="0"/>
                </a:moveTo>
                <a:lnTo>
                  <a:pt x="4982555" y="0"/>
                </a:lnTo>
                <a:lnTo>
                  <a:pt x="4982555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373" b="-13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701702" y="884232"/>
            <a:ext cx="4999208" cy="7274007"/>
          </a:xfrm>
          <a:custGeom>
            <a:avLst/>
            <a:gdLst/>
            <a:ahLst/>
            <a:cxnLst/>
            <a:rect l="l" t="t" r="r" b="b"/>
            <a:pathLst>
              <a:path w="4999208" h="7274007">
                <a:moveTo>
                  <a:pt x="0" y="0"/>
                </a:moveTo>
                <a:lnTo>
                  <a:pt x="4999208" y="0"/>
                </a:lnTo>
                <a:lnTo>
                  <a:pt x="499920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545" b="-1545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58970" y="785206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9610" y="785206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80249" y="785206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57849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285869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675290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58970" y="785206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9610" y="785206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80249" y="785206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77372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285869" y="884232"/>
            <a:ext cx="4965904" cy="7274007"/>
          </a:xfrm>
          <a:custGeom>
            <a:avLst/>
            <a:gdLst/>
            <a:ahLst/>
            <a:cxnLst/>
            <a:rect l="l" t="t" r="r" b="b"/>
            <a:pathLst>
              <a:path w="4965904" h="7274007">
                <a:moveTo>
                  <a:pt x="0" y="0"/>
                </a:moveTo>
                <a:lnTo>
                  <a:pt x="4965904" y="0"/>
                </a:lnTo>
                <a:lnTo>
                  <a:pt x="4965904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01" b="-12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594673" y="884232"/>
            <a:ext cx="6858489" cy="7274007"/>
          </a:xfrm>
          <a:custGeom>
            <a:avLst/>
            <a:gdLst/>
            <a:ahLst/>
            <a:cxnLst/>
            <a:rect l="l" t="t" r="r" b="b"/>
            <a:pathLst>
              <a:path w="6858489" h="7274007">
                <a:moveTo>
                  <a:pt x="0" y="0"/>
                </a:moveTo>
                <a:lnTo>
                  <a:pt x="6858489" y="0"/>
                </a:lnTo>
                <a:lnTo>
                  <a:pt x="685848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830" r="-2425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58970" y="785206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969610" y="785206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480249" y="785206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54010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285869" y="884232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701702" y="884232"/>
            <a:ext cx="5032512" cy="7274007"/>
          </a:xfrm>
          <a:custGeom>
            <a:avLst/>
            <a:gdLst/>
            <a:ahLst/>
            <a:cxnLst/>
            <a:rect l="l" t="t" r="r" b="b"/>
            <a:pathLst>
              <a:path w="5032512" h="7274007">
                <a:moveTo>
                  <a:pt x="0" y="0"/>
                </a:moveTo>
                <a:lnTo>
                  <a:pt x="5032512" y="0"/>
                </a:lnTo>
                <a:lnTo>
                  <a:pt x="5032512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888" b="-188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19189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87648" y="524297"/>
            <a:ext cx="5768863" cy="8159637"/>
          </a:xfrm>
          <a:custGeom>
            <a:avLst/>
            <a:gdLst/>
            <a:ahLst/>
            <a:cxnLst/>
            <a:rect l="l" t="t" r="r" b="b"/>
            <a:pathLst>
              <a:path w="5768863" h="8159637">
                <a:moveTo>
                  <a:pt x="0" y="0"/>
                </a:moveTo>
                <a:lnTo>
                  <a:pt x="5768863" y="0"/>
                </a:lnTo>
                <a:lnTo>
                  <a:pt x="5768863" y="8159637"/>
                </a:lnTo>
                <a:lnTo>
                  <a:pt x="0" y="8159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6238409" y="1544918"/>
            <a:ext cx="4493681" cy="6355984"/>
          </a:xfrm>
          <a:custGeom>
            <a:avLst/>
            <a:gdLst/>
            <a:ahLst/>
            <a:cxnLst/>
            <a:rect l="l" t="t" r="r" b="b"/>
            <a:pathLst>
              <a:path w="4493681" h="6355984">
                <a:moveTo>
                  <a:pt x="0" y="0"/>
                </a:moveTo>
                <a:lnTo>
                  <a:pt x="4493681" y="0"/>
                </a:lnTo>
                <a:lnTo>
                  <a:pt x="4493681" y="6355984"/>
                </a:lnTo>
                <a:lnTo>
                  <a:pt x="0" y="6355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0754498" y="2155314"/>
            <a:ext cx="7207132" cy="552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1"/>
              </a:lnSpc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Wieczór w stylu krajeńskim to kwintesencja tradycji i kultury krajeńskiej.</a:t>
            </a:r>
          </a:p>
          <a:p>
            <a:pPr algn="ctr">
              <a:lnSpc>
                <a:spcPts val="3991"/>
              </a:lnSpc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Podczas wydarzenia odbył się pokaz mody krajeńskiej łączący tradycję </a:t>
            </a:r>
          </a:p>
          <a:p>
            <a:pPr algn="ctr">
              <a:lnSpc>
                <a:spcPts val="3991"/>
              </a:lnSpc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i nowoczesność. Wykorzystano motyw krajeński na strojach codziennego użytku.</a:t>
            </a:r>
          </a:p>
          <a:p>
            <a:pPr algn="ctr">
              <a:lnSpc>
                <a:spcPts val="3991"/>
              </a:lnSpc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Wydarzenie odbyło się </a:t>
            </a:r>
          </a:p>
          <a:p>
            <a:pPr algn="ctr">
              <a:lnSpc>
                <a:spcPts val="3991"/>
              </a:lnSpc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w Gminnym Ośrodku Kultury</a:t>
            </a:r>
          </a:p>
          <a:p>
            <a:pPr marL="0" lvl="0" indent="0" algn="ctr">
              <a:lnSpc>
                <a:spcPts val="3991"/>
              </a:lnSpc>
              <a:spcBef>
                <a:spcPct val="0"/>
              </a:spcBef>
            </a:pPr>
            <a:r>
              <a:rPr lang="en-US" sz="2850">
                <a:solidFill>
                  <a:srgbClr val="2F5096"/>
                </a:solidFill>
                <a:latin typeface="Poppins Bold"/>
              </a:rPr>
              <a:t>w Białośliwiu.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468342" y="683910"/>
            <a:ext cx="5149078" cy="7274007"/>
          </a:xfrm>
          <a:custGeom>
            <a:avLst/>
            <a:gdLst/>
            <a:ahLst/>
            <a:cxnLst/>
            <a:rect l="l" t="t" r="r" b="b"/>
            <a:pathLst>
              <a:path w="5149078" h="7274007">
                <a:moveTo>
                  <a:pt x="0" y="0"/>
                </a:moveTo>
                <a:lnTo>
                  <a:pt x="5149078" y="0"/>
                </a:lnTo>
                <a:lnTo>
                  <a:pt x="514907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090" b="-309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719331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389415" y="664577"/>
            <a:ext cx="4937385" cy="7274007"/>
          </a:xfrm>
          <a:custGeom>
            <a:avLst/>
            <a:gdLst/>
            <a:ahLst/>
            <a:cxnLst/>
            <a:rect l="l" t="t" r="r" b="b"/>
            <a:pathLst>
              <a:path w="4937385" h="7274007">
                <a:moveTo>
                  <a:pt x="0" y="0"/>
                </a:moveTo>
                <a:lnTo>
                  <a:pt x="4937386" y="0"/>
                </a:lnTo>
                <a:lnTo>
                  <a:pt x="4937386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07" b="-90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65862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12174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505212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7410" y="664577"/>
            <a:ext cx="4965521" cy="7274007"/>
          </a:xfrm>
          <a:custGeom>
            <a:avLst/>
            <a:gdLst/>
            <a:ahLst/>
            <a:cxnLst/>
            <a:rect l="l" t="t" r="r" b="b"/>
            <a:pathLst>
              <a:path w="4965521" h="7274007">
                <a:moveTo>
                  <a:pt x="0" y="0"/>
                </a:moveTo>
                <a:lnTo>
                  <a:pt x="4965521" y="0"/>
                </a:lnTo>
                <a:lnTo>
                  <a:pt x="4965521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197" b="-119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634402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464816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7410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654629" y="678576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485042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7410" y="678576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19331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505212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028700" y="355956"/>
            <a:ext cx="5887880" cy="8327978"/>
          </a:xfrm>
          <a:custGeom>
            <a:avLst/>
            <a:gdLst/>
            <a:ahLst/>
            <a:cxnLst/>
            <a:rect l="l" t="t" r="r" b="b"/>
            <a:pathLst>
              <a:path w="5887880" h="8327978">
                <a:moveTo>
                  <a:pt x="0" y="0"/>
                </a:moveTo>
                <a:lnTo>
                  <a:pt x="5887880" y="0"/>
                </a:lnTo>
                <a:lnTo>
                  <a:pt x="5887880" y="8327978"/>
                </a:lnTo>
                <a:lnTo>
                  <a:pt x="0" y="83279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524208" y="1221551"/>
            <a:ext cx="10454527" cy="668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2F5096"/>
                </a:solidFill>
                <a:latin typeface="Poppins Bold"/>
              </a:rPr>
              <a:t>Warsztaty miały na celu wykorzystanie barw krajeńskich </a:t>
            </a:r>
          </a:p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2F5096"/>
                </a:solidFill>
                <a:latin typeface="Poppins Bold"/>
              </a:rPr>
              <a:t>w celu wzmocnienia tożsamości kulturowej u dzieci i dorosłych.</a:t>
            </a:r>
          </a:p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2F5096"/>
                </a:solidFill>
                <a:latin typeface="Poppins Bold"/>
              </a:rPr>
              <a:t>Warsztaty o charakterze międzypokoleniowym, na które zaprosiliśmy dzieci i seniorów odbyły się</a:t>
            </a:r>
          </a:p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2F5096"/>
                </a:solidFill>
                <a:latin typeface="Poppins Bold"/>
              </a:rPr>
              <a:t>w Gminnym Ośrodku Kultury</a:t>
            </a:r>
          </a:p>
          <a:p>
            <a:pPr algn="ctr">
              <a:lnSpc>
                <a:spcPts val="5323"/>
              </a:lnSpc>
            </a:pPr>
            <a:r>
              <a:rPr lang="en-US" sz="3802">
                <a:solidFill>
                  <a:srgbClr val="2F5096"/>
                </a:solidFill>
                <a:latin typeface="Poppins Bold"/>
              </a:rPr>
              <a:t>w Białośliwiu.</a:t>
            </a:r>
          </a:p>
          <a:p>
            <a:pPr marL="0" lvl="0" indent="0" algn="ctr">
              <a:lnSpc>
                <a:spcPts val="5323"/>
              </a:lnSpc>
              <a:spcBef>
                <a:spcPct val="0"/>
              </a:spcBef>
            </a:pPr>
            <a:endParaRPr lang="en-US" sz="3802">
              <a:solidFill>
                <a:srgbClr val="2F5096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7410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589021" y="683910"/>
            <a:ext cx="4999208" cy="7274007"/>
          </a:xfrm>
          <a:custGeom>
            <a:avLst/>
            <a:gdLst/>
            <a:ahLst/>
            <a:cxnLst/>
            <a:rect l="l" t="t" r="r" b="b"/>
            <a:pathLst>
              <a:path w="4999208" h="7274007">
                <a:moveTo>
                  <a:pt x="0" y="0"/>
                </a:moveTo>
                <a:lnTo>
                  <a:pt x="4999208" y="0"/>
                </a:lnTo>
                <a:lnTo>
                  <a:pt x="499920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45" b="-154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505212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6565368" y="4118582"/>
            <a:ext cx="22495850" cy="91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0"/>
              </a:lnSpc>
            </a:pPr>
            <a:r>
              <a:rPr lang="en-US" sz="5164">
                <a:solidFill>
                  <a:srgbClr val="2F5096"/>
                </a:solidFill>
                <a:latin typeface="Poppins Bold"/>
              </a:rPr>
              <a:t>POKAZ MODY KRAJEŃSKIEJ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30243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12174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486519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8479815" y="4225167"/>
            <a:ext cx="18875677" cy="76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4333">
                <a:solidFill>
                  <a:srgbClr val="2F5096"/>
                </a:solidFill>
                <a:latin typeface="Poppins Bold"/>
              </a:rPr>
              <a:t>WIECZÓR W STYLU KRAJEŃSKIM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20718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589021" y="683910"/>
            <a:ext cx="5112680" cy="7274007"/>
          </a:xfrm>
          <a:custGeom>
            <a:avLst/>
            <a:gdLst/>
            <a:ahLst/>
            <a:cxnLst/>
            <a:rect l="l" t="t" r="r" b="b"/>
            <a:pathLst>
              <a:path w="5112680" h="7274007">
                <a:moveTo>
                  <a:pt x="0" y="0"/>
                </a:moveTo>
                <a:lnTo>
                  <a:pt x="5112681" y="0"/>
                </a:lnTo>
                <a:lnTo>
                  <a:pt x="5112681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715" b="-27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486519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8479815" y="4225167"/>
            <a:ext cx="18875677" cy="76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4333">
                <a:solidFill>
                  <a:srgbClr val="2F5096"/>
                </a:solidFill>
                <a:latin typeface="Poppins Bold"/>
              </a:rPr>
              <a:t>WIECZÓR W STYLU KRAJEŃSKIM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370822" y="584884"/>
            <a:ext cx="5044378" cy="7472060"/>
            <a:chOff x="0" y="0"/>
            <a:chExt cx="1328561" cy="1967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93981" y="565550"/>
            <a:ext cx="5044378" cy="7472060"/>
            <a:chOff x="0" y="0"/>
            <a:chExt cx="1328561" cy="1967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14922" y="565550"/>
            <a:ext cx="5044378" cy="7472060"/>
            <a:chOff x="0" y="0"/>
            <a:chExt cx="1328561" cy="19679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28561" cy="1967950"/>
            </a:xfrm>
            <a:custGeom>
              <a:avLst/>
              <a:gdLst/>
              <a:ahLst/>
              <a:cxnLst/>
              <a:rect l="l" t="t" r="r" b="b"/>
              <a:pathLst>
                <a:path w="1328561" h="1967950">
                  <a:moveTo>
                    <a:pt x="0" y="0"/>
                  </a:moveTo>
                  <a:lnTo>
                    <a:pt x="1328561" y="0"/>
                  </a:lnTo>
                  <a:lnTo>
                    <a:pt x="1328561" y="1967950"/>
                  </a:lnTo>
                  <a:lnTo>
                    <a:pt x="0" y="1967950"/>
                  </a:lnTo>
                  <a:close/>
                </a:path>
              </a:pathLst>
            </a:custGeom>
            <a:solidFill>
              <a:srgbClr val="2F509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3593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12174" y="683910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9" y="0"/>
                </a:lnTo>
                <a:lnTo>
                  <a:pt x="4849339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482752" y="664577"/>
            <a:ext cx="4849338" cy="7274007"/>
          </a:xfrm>
          <a:custGeom>
            <a:avLst/>
            <a:gdLst/>
            <a:ahLst/>
            <a:cxnLst/>
            <a:rect l="l" t="t" r="r" b="b"/>
            <a:pathLst>
              <a:path w="4849338" h="7274007">
                <a:moveTo>
                  <a:pt x="0" y="0"/>
                </a:moveTo>
                <a:lnTo>
                  <a:pt x="4849338" y="0"/>
                </a:lnTo>
                <a:lnTo>
                  <a:pt x="4849338" y="7274007"/>
                </a:lnTo>
                <a:lnTo>
                  <a:pt x="0" y="727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 rot="5400000">
            <a:off x="8479815" y="4225167"/>
            <a:ext cx="18875677" cy="76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4333">
                <a:solidFill>
                  <a:srgbClr val="2F5096"/>
                </a:solidFill>
                <a:latin typeface="Poppins Bold"/>
              </a:rPr>
              <a:t>WIECZÓR W STYLU KRAJEŃSKIM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503648" y="383463"/>
            <a:ext cx="5868433" cy="8300470"/>
          </a:xfrm>
          <a:custGeom>
            <a:avLst/>
            <a:gdLst/>
            <a:ahLst/>
            <a:cxnLst/>
            <a:rect l="l" t="t" r="r" b="b"/>
            <a:pathLst>
              <a:path w="5868433" h="8300470">
                <a:moveTo>
                  <a:pt x="0" y="0"/>
                </a:moveTo>
                <a:lnTo>
                  <a:pt x="5868433" y="0"/>
                </a:lnTo>
                <a:lnTo>
                  <a:pt x="5868433" y="8300471"/>
                </a:lnTo>
                <a:lnTo>
                  <a:pt x="0" y="8300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819876" y="2140526"/>
            <a:ext cx="10213217" cy="496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</a:pPr>
            <a:r>
              <a:rPr lang="en-US" sz="2796">
                <a:solidFill>
                  <a:srgbClr val="2F5096"/>
                </a:solidFill>
                <a:latin typeface="Poppins Bold"/>
              </a:rPr>
              <a:t>Warsztaty teatralne mają na celu budowanie tożsamości powiązanej z Krajną poprzez prezentację tradycji i kultury krajeńskiej.</a:t>
            </a:r>
          </a:p>
          <a:p>
            <a:pPr algn="ctr">
              <a:lnSpc>
                <a:spcPts val="3914"/>
              </a:lnSpc>
            </a:pPr>
            <a:r>
              <a:rPr lang="en-US" sz="2796">
                <a:solidFill>
                  <a:srgbClr val="2F5096"/>
                </a:solidFill>
                <a:latin typeface="Poppins Bold"/>
              </a:rPr>
              <a:t>Warsztaty realizowane przez Młodzieżowy Dom Kultury “ISKRA” w Pile.</a:t>
            </a:r>
          </a:p>
          <a:p>
            <a:pPr algn="ctr">
              <a:lnSpc>
                <a:spcPts val="3914"/>
              </a:lnSpc>
            </a:pPr>
            <a:endParaRPr lang="en-US" sz="2796">
              <a:solidFill>
                <a:srgbClr val="2F5096"/>
              </a:solidFill>
              <a:latin typeface="Poppins Bold"/>
            </a:endParaRPr>
          </a:p>
          <a:p>
            <a:pPr algn="ctr">
              <a:lnSpc>
                <a:spcPts val="3914"/>
              </a:lnSpc>
            </a:pPr>
            <a:r>
              <a:rPr lang="en-US" sz="2796" spc="-83">
                <a:solidFill>
                  <a:srgbClr val="2F5096"/>
                </a:solidFill>
                <a:latin typeface="Poppins Bold"/>
              </a:rPr>
              <a:t>Efekty warsztatów możecie zobaczyć dzisiaj podczas inscenizacji teatralnej na </a:t>
            </a:r>
          </a:p>
          <a:p>
            <a:pPr algn="ctr">
              <a:lnSpc>
                <a:spcPts val="3914"/>
              </a:lnSpc>
            </a:pPr>
            <a:r>
              <a:rPr lang="en-US" sz="2796" spc="-83">
                <a:solidFill>
                  <a:srgbClr val="2F5096"/>
                </a:solidFill>
                <a:latin typeface="Poppins Bold"/>
              </a:rPr>
              <a:t>motywach sztuki“Opowiedź mi, busiu”.</a:t>
            </a:r>
          </a:p>
          <a:p>
            <a:pPr marL="0" lvl="0" indent="0" algn="ctr">
              <a:lnSpc>
                <a:spcPts val="3914"/>
              </a:lnSpc>
              <a:spcBef>
                <a:spcPct val="0"/>
              </a:spcBef>
            </a:pPr>
            <a:endParaRPr lang="en-US" sz="2796" spc="-83">
              <a:solidFill>
                <a:srgbClr val="2F5096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546551" y="301290"/>
            <a:ext cx="6165624" cy="7732059"/>
            <a:chOff x="0" y="0"/>
            <a:chExt cx="1623868" cy="20364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3868" cy="2036427"/>
            </a:xfrm>
            <a:custGeom>
              <a:avLst/>
              <a:gdLst/>
              <a:ahLst/>
              <a:cxnLst/>
              <a:rect l="l" t="t" r="r" b="b"/>
              <a:pathLst>
                <a:path w="1623868" h="2036427">
                  <a:moveTo>
                    <a:pt x="0" y="0"/>
                  </a:moveTo>
                  <a:lnTo>
                    <a:pt x="1623868" y="0"/>
                  </a:lnTo>
                  <a:lnTo>
                    <a:pt x="1623868" y="2036427"/>
                  </a:lnTo>
                  <a:lnTo>
                    <a:pt x="0" y="2036427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03232" y="489575"/>
            <a:ext cx="6226785" cy="7355491"/>
          </a:xfrm>
          <a:custGeom>
            <a:avLst/>
            <a:gdLst/>
            <a:ahLst/>
            <a:cxnLst/>
            <a:rect l="l" t="t" r="r" b="b"/>
            <a:pathLst>
              <a:path w="6226785" h="7355491">
                <a:moveTo>
                  <a:pt x="0" y="0"/>
                </a:moveTo>
                <a:lnTo>
                  <a:pt x="6226785" y="0"/>
                </a:lnTo>
                <a:lnTo>
                  <a:pt x="6226785" y="7355490"/>
                </a:lnTo>
                <a:lnTo>
                  <a:pt x="0" y="7355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8640" r="-7146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7868676" y="301290"/>
            <a:ext cx="9830234" cy="7732059"/>
            <a:chOff x="0" y="0"/>
            <a:chExt cx="2589033" cy="20364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89033" cy="2036427"/>
            </a:xfrm>
            <a:custGeom>
              <a:avLst/>
              <a:gdLst/>
              <a:ahLst/>
              <a:cxnLst/>
              <a:rect l="l" t="t" r="r" b="b"/>
              <a:pathLst>
                <a:path w="2589033" h="2036427">
                  <a:moveTo>
                    <a:pt x="0" y="0"/>
                  </a:moveTo>
                  <a:lnTo>
                    <a:pt x="2589033" y="0"/>
                  </a:lnTo>
                  <a:lnTo>
                    <a:pt x="2589033" y="2036427"/>
                  </a:lnTo>
                  <a:lnTo>
                    <a:pt x="0" y="2036427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977740" y="489575"/>
            <a:ext cx="10038630" cy="7355491"/>
          </a:xfrm>
          <a:custGeom>
            <a:avLst/>
            <a:gdLst/>
            <a:ahLst/>
            <a:cxnLst/>
            <a:rect l="l" t="t" r="r" b="b"/>
            <a:pathLst>
              <a:path w="10038630" h="7355491">
                <a:moveTo>
                  <a:pt x="0" y="0"/>
                </a:moveTo>
                <a:lnTo>
                  <a:pt x="10038630" y="0"/>
                </a:lnTo>
                <a:lnTo>
                  <a:pt x="10038630" y="7355490"/>
                </a:lnTo>
                <a:lnTo>
                  <a:pt x="0" y="73554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916" r="-1940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559933" y="214658"/>
            <a:ext cx="5987778" cy="8469275"/>
          </a:xfrm>
          <a:custGeom>
            <a:avLst/>
            <a:gdLst/>
            <a:ahLst/>
            <a:cxnLst/>
            <a:rect l="l" t="t" r="r" b="b"/>
            <a:pathLst>
              <a:path w="5987778" h="8469275">
                <a:moveTo>
                  <a:pt x="0" y="0"/>
                </a:moveTo>
                <a:lnTo>
                  <a:pt x="5987777" y="0"/>
                </a:lnTo>
                <a:lnTo>
                  <a:pt x="5987777" y="8469276"/>
                </a:lnTo>
                <a:lnTo>
                  <a:pt x="0" y="8469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6892190" y="2265679"/>
            <a:ext cx="10994450" cy="427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3045">
                <a:solidFill>
                  <a:srgbClr val="2F5096"/>
                </a:solidFill>
                <a:latin typeface="Poppins Bold"/>
              </a:rPr>
              <a:t>Spotykamy się dzisiaj w Centrum </a:t>
            </a:r>
          </a:p>
          <a:p>
            <a:pPr algn="ctr">
              <a:lnSpc>
                <a:spcPts val="4263"/>
              </a:lnSpc>
            </a:pPr>
            <a:r>
              <a:rPr lang="en-US" sz="3045">
                <a:solidFill>
                  <a:srgbClr val="2F5096"/>
                </a:solidFill>
                <a:latin typeface="Poppins Bold"/>
              </a:rPr>
              <a:t>Integracji Społeczno-Kulturalnej “ISKRA” w Pile na podsumowaniu projektu dbającego o tradycję i kulturę krajeńską</a:t>
            </a:r>
          </a:p>
          <a:p>
            <a:pPr algn="ctr">
              <a:lnSpc>
                <a:spcPts val="4263"/>
              </a:lnSpc>
            </a:pPr>
            <a:r>
              <a:rPr lang="en-US" sz="3045">
                <a:solidFill>
                  <a:srgbClr val="2F5096"/>
                </a:solidFill>
                <a:latin typeface="Poppins Bold"/>
              </a:rPr>
              <a:t>Budowanie naszej tożsamości jest ważne dla obecnych i przyszłych pokoleń.</a:t>
            </a:r>
          </a:p>
          <a:p>
            <a:pPr marL="0" lvl="0" indent="0" algn="ctr">
              <a:lnSpc>
                <a:spcPts val="4263"/>
              </a:lnSpc>
              <a:spcBef>
                <a:spcPct val="0"/>
              </a:spcBef>
            </a:pPr>
            <a:r>
              <a:rPr lang="en-US" sz="3045">
                <a:solidFill>
                  <a:srgbClr val="2F5096"/>
                </a:solidFill>
                <a:latin typeface="Poppins Bold"/>
              </a:rPr>
              <a:t>Dbajmy o nasze wartości i bogactwo, które jest tak blisko nas.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901277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3" y="0"/>
                </a:lnTo>
                <a:lnTo>
                  <a:pt x="11865243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-799606" y="-13488"/>
            <a:ext cx="19670432" cy="854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4"/>
              </a:lnSpc>
            </a:pPr>
            <a:r>
              <a:rPr lang="en-US" sz="5774">
                <a:solidFill>
                  <a:srgbClr val="2F5096"/>
                </a:solidFill>
                <a:latin typeface="Poppins Bold"/>
              </a:rPr>
              <a:t>DZIĘKUJEMY NASZYM PARTNEROM</a:t>
            </a:r>
          </a:p>
          <a:p>
            <a:pPr algn="ctr">
              <a:lnSpc>
                <a:spcPts val="8084"/>
              </a:lnSpc>
            </a:pPr>
            <a:r>
              <a:rPr lang="en-US" sz="5774">
                <a:solidFill>
                  <a:srgbClr val="2F5096"/>
                </a:solidFill>
                <a:latin typeface="Poppins Bold"/>
              </a:rPr>
              <a:t>ORAZ UCZESTNIKOM</a:t>
            </a:r>
          </a:p>
          <a:p>
            <a:pPr algn="ctr">
              <a:lnSpc>
                <a:spcPts val="8084"/>
              </a:lnSpc>
            </a:pPr>
            <a:r>
              <a:rPr lang="en-US" sz="5774">
                <a:solidFill>
                  <a:srgbClr val="2F5096"/>
                </a:solidFill>
                <a:latin typeface="Poppins Bold"/>
              </a:rPr>
              <a:t>ZA WSPÓLNĄ REALIZACJĘ PROJEKTU</a:t>
            </a:r>
          </a:p>
          <a:p>
            <a:pPr algn="ctr">
              <a:lnSpc>
                <a:spcPts val="5442"/>
              </a:lnSpc>
            </a:pPr>
            <a:endParaRPr lang="en-US" sz="5774">
              <a:solidFill>
                <a:srgbClr val="2F5096"/>
              </a:solidFill>
              <a:latin typeface="Poppins Bold"/>
            </a:endParaRP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POWIAT PILSKI</a:t>
            </a: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STOWARZYSZENIE “PARTNERSTWO DLA ROZWOJU KRAJNY”</a:t>
            </a: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STOWARZYSZENIE NA RZECZ ROZWOJU DZIECI I MŁODZIEŻY UZDOLNIONEJ </a:t>
            </a: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“ART-TALENT” W PILE</a:t>
            </a: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MŁODZIEŻOWY DOM KULTURY “ISKRA” W PILE</a:t>
            </a:r>
          </a:p>
          <a:p>
            <a:pPr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GMINNY OŚRODEK KULTURY W BIAŁOŚLIWIE</a:t>
            </a:r>
          </a:p>
          <a:p>
            <a:pPr marL="0" lvl="0" indent="0" algn="ctr">
              <a:lnSpc>
                <a:spcPts val="5442"/>
              </a:lnSpc>
            </a:pPr>
            <a:r>
              <a:rPr lang="en-US" sz="3220">
                <a:solidFill>
                  <a:srgbClr val="2F5096"/>
                </a:solidFill>
                <a:latin typeface="Poppins Bold"/>
              </a:rPr>
              <a:t>KOŁO GOSPODYŃ WIEJSKICH “KŁODZIANKI”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836200" y="520179"/>
            <a:ext cx="16423100" cy="7919756"/>
            <a:chOff x="0" y="0"/>
            <a:chExt cx="4325425" cy="20858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25426" cy="2085862"/>
            </a:xfrm>
            <a:custGeom>
              <a:avLst/>
              <a:gdLst/>
              <a:ahLst/>
              <a:cxnLst/>
              <a:rect l="l" t="t" r="r" b="b"/>
              <a:pathLst>
                <a:path w="4325426" h="2085862">
                  <a:moveTo>
                    <a:pt x="0" y="0"/>
                  </a:moveTo>
                  <a:lnTo>
                    <a:pt x="4325426" y="0"/>
                  </a:lnTo>
                  <a:lnTo>
                    <a:pt x="4325426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745725"/>
            <a:ext cx="15963297" cy="7468664"/>
          </a:xfrm>
          <a:custGeom>
            <a:avLst/>
            <a:gdLst/>
            <a:ahLst/>
            <a:cxnLst/>
            <a:rect l="l" t="t" r="r" b="b"/>
            <a:pathLst>
              <a:path w="15963297" h="7468664">
                <a:moveTo>
                  <a:pt x="0" y="0"/>
                </a:moveTo>
                <a:lnTo>
                  <a:pt x="15963297" y="0"/>
                </a:lnTo>
                <a:lnTo>
                  <a:pt x="15963297" y="7468664"/>
                </a:lnTo>
                <a:lnTo>
                  <a:pt x="0" y="74686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9204" b="-1009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286635" y="624576"/>
            <a:ext cx="5570888" cy="7919756"/>
            <a:chOff x="0" y="0"/>
            <a:chExt cx="1467230" cy="20858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7230" cy="2085862"/>
            </a:xfrm>
            <a:custGeom>
              <a:avLst/>
              <a:gdLst/>
              <a:ahLst/>
              <a:cxnLst/>
              <a:rect l="l" t="t" r="r" b="b"/>
              <a:pathLst>
                <a:path w="1467230" h="2085862">
                  <a:moveTo>
                    <a:pt x="0" y="0"/>
                  </a:moveTo>
                  <a:lnTo>
                    <a:pt x="1467230" y="0"/>
                  </a:lnTo>
                  <a:lnTo>
                    <a:pt x="1467230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51025" y="728973"/>
            <a:ext cx="5306499" cy="7710963"/>
          </a:xfrm>
          <a:custGeom>
            <a:avLst/>
            <a:gdLst/>
            <a:ahLst/>
            <a:cxnLst/>
            <a:rect l="l" t="t" r="r" b="b"/>
            <a:pathLst>
              <a:path w="5306499" h="7710963">
                <a:moveTo>
                  <a:pt x="0" y="0"/>
                </a:moveTo>
                <a:lnTo>
                  <a:pt x="5306499" y="0"/>
                </a:lnTo>
                <a:lnTo>
                  <a:pt x="5306499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98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6358556" y="624576"/>
            <a:ext cx="5570888" cy="7919756"/>
            <a:chOff x="0" y="0"/>
            <a:chExt cx="1467230" cy="208586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7230" cy="2085862"/>
            </a:xfrm>
            <a:custGeom>
              <a:avLst/>
              <a:gdLst/>
              <a:ahLst/>
              <a:cxnLst/>
              <a:rect l="l" t="t" r="r" b="b"/>
              <a:pathLst>
                <a:path w="1467230" h="2085862">
                  <a:moveTo>
                    <a:pt x="0" y="0"/>
                  </a:moveTo>
                  <a:lnTo>
                    <a:pt x="1467230" y="0"/>
                  </a:lnTo>
                  <a:lnTo>
                    <a:pt x="1467230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587551" y="728973"/>
            <a:ext cx="5465821" cy="7710963"/>
          </a:xfrm>
          <a:custGeom>
            <a:avLst/>
            <a:gdLst/>
            <a:ahLst/>
            <a:cxnLst/>
            <a:rect l="l" t="t" r="r" b="b"/>
            <a:pathLst>
              <a:path w="5465821" h="7710963">
                <a:moveTo>
                  <a:pt x="0" y="0"/>
                </a:moveTo>
                <a:lnTo>
                  <a:pt x="5465821" y="0"/>
                </a:lnTo>
                <a:lnTo>
                  <a:pt x="5465821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580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8" name="Group 18"/>
          <p:cNvGrpSpPr/>
          <p:nvPr/>
        </p:nvGrpSpPr>
        <p:grpSpPr>
          <a:xfrm>
            <a:off x="12389415" y="624576"/>
            <a:ext cx="5226862" cy="7919756"/>
            <a:chOff x="0" y="0"/>
            <a:chExt cx="1376622" cy="20858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6622" cy="2085862"/>
            </a:xfrm>
            <a:custGeom>
              <a:avLst/>
              <a:gdLst/>
              <a:ahLst/>
              <a:cxnLst/>
              <a:rect l="l" t="t" r="r" b="b"/>
              <a:pathLst>
                <a:path w="1376622" h="2085862">
                  <a:moveTo>
                    <a:pt x="0" y="0"/>
                  </a:moveTo>
                  <a:lnTo>
                    <a:pt x="1376622" y="0"/>
                  </a:lnTo>
                  <a:lnTo>
                    <a:pt x="1376622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2600225" y="728973"/>
            <a:ext cx="5149270" cy="7710963"/>
          </a:xfrm>
          <a:custGeom>
            <a:avLst/>
            <a:gdLst/>
            <a:ahLst/>
            <a:cxnLst/>
            <a:rect l="l" t="t" r="r" b="b"/>
            <a:pathLst>
              <a:path w="5149270" h="7710963">
                <a:moveTo>
                  <a:pt x="0" y="0"/>
                </a:moveTo>
                <a:lnTo>
                  <a:pt x="5149270" y="0"/>
                </a:lnTo>
                <a:lnTo>
                  <a:pt x="514927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2311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05107" y="624576"/>
            <a:ext cx="5452416" cy="7919756"/>
            <a:chOff x="0" y="0"/>
            <a:chExt cx="1436027" cy="20858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6027" cy="2085862"/>
            </a:xfrm>
            <a:custGeom>
              <a:avLst/>
              <a:gdLst/>
              <a:ahLst/>
              <a:cxnLst/>
              <a:rect l="l" t="t" r="r" b="b"/>
              <a:pathLst>
                <a:path w="1436027" h="2085862">
                  <a:moveTo>
                    <a:pt x="0" y="0"/>
                  </a:moveTo>
                  <a:lnTo>
                    <a:pt x="1436027" y="0"/>
                  </a:lnTo>
                  <a:lnTo>
                    <a:pt x="1436027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58556" y="624576"/>
            <a:ext cx="5570888" cy="7919756"/>
            <a:chOff x="0" y="0"/>
            <a:chExt cx="1467230" cy="20858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7230" cy="2085862"/>
            </a:xfrm>
            <a:custGeom>
              <a:avLst/>
              <a:gdLst/>
              <a:ahLst/>
              <a:cxnLst/>
              <a:rect l="l" t="t" r="r" b="b"/>
              <a:pathLst>
                <a:path w="1467230" h="2085862">
                  <a:moveTo>
                    <a:pt x="0" y="0"/>
                  </a:moveTo>
                  <a:lnTo>
                    <a:pt x="1467230" y="0"/>
                  </a:lnTo>
                  <a:lnTo>
                    <a:pt x="1467230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89415" y="624576"/>
            <a:ext cx="5226862" cy="7919756"/>
            <a:chOff x="0" y="0"/>
            <a:chExt cx="1376622" cy="20858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6622" cy="2085862"/>
            </a:xfrm>
            <a:custGeom>
              <a:avLst/>
              <a:gdLst/>
              <a:ahLst/>
              <a:cxnLst/>
              <a:rect l="l" t="t" r="r" b="b"/>
              <a:pathLst>
                <a:path w="1376622" h="2085862">
                  <a:moveTo>
                    <a:pt x="0" y="0"/>
                  </a:moveTo>
                  <a:lnTo>
                    <a:pt x="1376622" y="0"/>
                  </a:lnTo>
                  <a:lnTo>
                    <a:pt x="1376622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0523" y="728973"/>
            <a:ext cx="5321808" cy="7710963"/>
          </a:xfrm>
          <a:custGeom>
            <a:avLst/>
            <a:gdLst/>
            <a:ahLst/>
            <a:cxnLst/>
            <a:rect l="l" t="t" r="r" b="b"/>
            <a:pathLst>
              <a:path w="5321808" h="7710963">
                <a:moveTo>
                  <a:pt x="0" y="0"/>
                </a:moveTo>
                <a:lnTo>
                  <a:pt x="5321808" y="0"/>
                </a:lnTo>
                <a:lnTo>
                  <a:pt x="532180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925" t="-117" b="-11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747729" y="728973"/>
            <a:ext cx="5361943" cy="7710963"/>
          </a:xfrm>
          <a:custGeom>
            <a:avLst/>
            <a:gdLst/>
            <a:ahLst/>
            <a:cxnLst/>
            <a:rect l="l" t="t" r="r" b="b"/>
            <a:pathLst>
              <a:path w="5361943" h="7710963">
                <a:moveTo>
                  <a:pt x="0" y="0"/>
                </a:moveTo>
                <a:lnTo>
                  <a:pt x="5361943" y="0"/>
                </a:lnTo>
                <a:lnTo>
                  <a:pt x="536194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78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628685" y="728973"/>
            <a:ext cx="5129758" cy="7710963"/>
          </a:xfrm>
          <a:custGeom>
            <a:avLst/>
            <a:gdLst/>
            <a:ahLst/>
            <a:cxnLst/>
            <a:rect l="l" t="t" r="r" b="b"/>
            <a:pathLst>
              <a:path w="5129758" h="7710963">
                <a:moveTo>
                  <a:pt x="0" y="0"/>
                </a:moveTo>
                <a:lnTo>
                  <a:pt x="5129758" y="0"/>
                </a:lnTo>
                <a:lnTo>
                  <a:pt x="512975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606" r="-8132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0" name="Group 10"/>
          <p:cNvGrpSpPr/>
          <p:nvPr/>
        </p:nvGrpSpPr>
        <p:grpSpPr>
          <a:xfrm>
            <a:off x="405107" y="624576"/>
            <a:ext cx="5452416" cy="7919756"/>
            <a:chOff x="0" y="0"/>
            <a:chExt cx="1436027" cy="20858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36027" cy="2085862"/>
            </a:xfrm>
            <a:custGeom>
              <a:avLst/>
              <a:gdLst/>
              <a:ahLst/>
              <a:cxnLst/>
              <a:rect l="l" t="t" r="r" b="b"/>
              <a:pathLst>
                <a:path w="1436027" h="2085862">
                  <a:moveTo>
                    <a:pt x="0" y="0"/>
                  </a:moveTo>
                  <a:lnTo>
                    <a:pt x="1436027" y="0"/>
                  </a:lnTo>
                  <a:lnTo>
                    <a:pt x="1436027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407089" y="624576"/>
            <a:ext cx="5522355" cy="7919756"/>
            <a:chOff x="0" y="0"/>
            <a:chExt cx="1454448" cy="20858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4448" cy="2085862"/>
            </a:xfrm>
            <a:custGeom>
              <a:avLst/>
              <a:gdLst/>
              <a:ahLst/>
              <a:cxnLst/>
              <a:rect l="l" t="t" r="r" b="b"/>
              <a:pathLst>
                <a:path w="1454448" h="2085862">
                  <a:moveTo>
                    <a:pt x="0" y="0"/>
                  </a:moveTo>
                  <a:lnTo>
                    <a:pt x="1454448" y="0"/>
                  </a:lnTo>
                  <a:lnTo>
                    <a:pt x="1454448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389415" y="624576"/>
            <a:ext cx="5226862" cy="7919756"/>
            <a:chOff x="0" y="0"/>
            <a:chExt cx="1376622" cy="20858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6622" cy="2085862"/>
            </a:xfrm>
            <a:custGeom>
              <a:avLst/>
              <a:gdLst/>
              <a:ahLst/>
              <a:cxnLst/>
              <a:rect l="l" t="t" r="r" b="b"/>
              <a:pathLst>
                <a:path w="1376622" h="2085862">
                  <a:moveTo>
                    <a:pt x="0" y="0"/>
                  </a:moveTo>
                  <a:lnTo>
                    <a:pt x="1376622" y="0"/>
                  </a:lnTo>
                  <a:lnTo>
                    <a:pt x="1376622" y="2085862"/>
                  </a:lnTo>
                  <a:lnTo>
                    <a:pt x="0" y="2085862"/>
                  </a:lnTo>
                  <a:close/>
                </a:path>
              </a:pathLst>
            </a:custGeom>
            <a:solidFill>
              <a:srgbClr val="50BAD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30269" y="728973"/>
            <a:ext cx="5219620" cy="7710963"/>
          </a:xfrm>
          <a:custGeom>
            <a:avLst/>
            <a:gdLst/>
            <a:ahLst/>
            <a:cxnLst/>
            <a:rect l="l" t="t" r="r" b="b"/>
            <a:pathLst>
              <a:path w="5219620" h="7710963">
                <a:moveTo>
                  <a:pt x="0" y="0"/>
                </a:moveTo>
                <a:lnTo>
                  <a:pt x="5219620" y="0"/>
                </a:lnTo>
                <a:lnTo>
                  <a:pt x="521962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079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6662676" y="728973"/>
            <a:ext cx="5494095" cy="7710963"/>
          </a:xfrm>
          <a:custGeom>
            <a:avLst/>
            <a:gdLst/>
            <a:ahLst/>
            <a:cxnLst/>
            <a:rect l="l" t="t" r="r" b="b"/>
            <a:pathLst>
              <a:path w="5494095" h="7710963">
                <a:moveTo>
                  <a:pt x="0" y="0"/>
                </a:moveTo>
                <a:lnTo>
                  <a:pt x="5494094" y="0"/>
                </a:lnTo>
                <a:lnTo>
                  <a:pt x="5494094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403" t="-2442" b="-244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673339" y="728973"/>
            <a:ext cx="5248860" cy="7710963"/>
          </a:xfrm>
          <a:custGeom>
            <a:avLst/>
            <a:gdLst/>
            <a:ahLst/>
            <a:cxnLst/>
            <a:rect l="l" t="t" r="r" b="b"/>
            <a:pathLst>
              <a:path w="5248860" h="7710963">
                <a:moveTo>
                  <a:pt x="0" y="0"/>
                </a:moveTo>
                <a:lnTo>
                  <a:pt x="5248860" y="0"/>
                </a:lnTo>
                <a:lnTo>
                  <a:pt x="524886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532" r="-3647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052494" y="-4085361"/>
            <a:ext cx="11865242" cy="18908203"/>
          </a:xfrm>
          <a:custGeom>
            <a:avLst/>
            <a:gdLst/>
            <a:ahLst/>
            <a:cxnLst/>
            <a:rect l="l" t="t" r="r" b="b"/>
            <a:pathLst>
              <a:path w="11865242" h="18908203">
                <a:moveTo>
                  <a:pt x="0" y="0"/>
                </a:moveTo>
                <a:lnTo>
                  <a:pt x="11865242" y="0"/>
                </a:lnTo>
                <a:lnTo>
                  <a:pt x="11865242" y="18908202"/>
                </a:lnTo>
                <a:lnTo>
                  <a:pt x="0" y="1890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5400000">
            <a:off x="-2860542" y="206427"/>
            <a:ext cx="11865242" cy="10324626"/>
          </a:xfrm>
          <a:custGeom>
            <a:avLst/>
            <a:gdLst/>
            <a:ahLst/>
            <a:cxnLst/>
            <a:rect l="l" t="t" r="r" b="b"/>
            <a:pathLst>
              <a:path w="11865242" h="10324626">
                <a:moveTo>
                  <a:pt x="0" y="0"/>
                </a:moveTo>
                <a:lnTo>
                  <a:pt x="11865243" y="0"/>
                </a:lnTo>
                <a:lnTo>
                  <a:pt x="11865243" y="10324626"/>
                </a:lnTo>
                <a:lnTo>
                  <a:pt x="0" y="1032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30" t="-83136" r="-693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383755" y="8916800"/>
            <a:ext cx="3023334" cy="1027147"/>
          </a:xfrm>
          <a:custGeom>
            <a:avLst/>
            <a:gdLst/>
            <a:ahLst/>
            <a:cxnLst/>
            <a:rect l="l" t="t" r="r" b="b"/>
            <a:pathLst>
              <a:path w="3023334" h="1027147">
                <a:moveTo>
                  <a:pt x="0" y="0"/>
                </a:moveTo>
                <a:lnTo>
                  <a:pt x="3023334" y="0"/>
                </a:lnTo>
                <a:lnTo>
                  <a:pt x="3023334" y="1027147"/>
                </a:lnTo>
                <a:lnTo>
                  <a:pt x="0" y="1027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4" r="-277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712174" y="8812222"/>
            <a:ext cx="1156501" cy="1156501"/>
          </a:xfrm>
          <a:custGeom>
            <a:avLst/>
            <a:gdLst/>
            <a:ahLst/>
            <a:cxnLst/>
            <a:rect l="l" t="t" r="r" b="b"/>
            <a:pathLst>
              <a:path w="1156501" h="1156501">
                <a:moveTo>
                  <a:pt x="0" y="0"/>
                </a:moveTo>
                <a:lnTo>
                  <a:pt x="1156502" y="0"/>
                </a:lnTo>
                <a:lnTo>
                  <a:pt x="1156502" y="1156501"/>
                </a:lnTo>
                <a:lnTo>
                  <a:pt x="0" y="1156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8125851" y="8774572"/>
            <a:ext cx="1169375" cy="1169375"/>
          </a:xfrm>
          <a:custGeom>
            <a:avLst/>
            <a:gdLst/>
            <a:ahLst/>
            <a:cxnLst/>
            <a:rect l="l" t="t" r="r" b="b"/>
            <a:pathLst>
              <a:path w="1169375" h="1169375">
                <a:moveTo>
                  <a:pt x="0" y="0"/>
                </a:moveTo>
                <a:lnTo>
                  <a:pt x="1169375" y="0"/>
                </a:lnTo>
                <a:lnTo>
                  <a:pt x="1169375" y="1169375"/>
                </a:lnTo>
                <a:lnTo>
                  <a:pt x="0" y="116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9594235" y="8787445"/>
            <a:ext cx="1160262" cy="1156501"/>
          </a:xfrm>
          <a:custGeom>
            <a:avLst/>
            <a:gdLst/>
            <a:ahLst/>
            <a:cxnLst/>
            <a:rect l="l" t="t" r="r" b="b"/>
            <a:pathLst>
              <a:path w="1160262" h="1156501">
                <a:moveTo>
                  <a:pt x="0" y="0"/>
                </a:moveTo>
                <a:lnTo>
                  <a:pt x="1160263" y="0"/>
                </a:lnTo>
                <a:lnTo>
                  <a:pt x="1160263" y="1156502"/>
                </a:lnTo>
                <a:lnTo>
                  <a:pt x="0" y="115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1013988" y="8683934"/>
            <a:ext cx="1375427" cy="1375427"/>
          </a:xfrm>
          <a:custGeom>
            <a:avLst/>
            <a:gdLst/>
            <a:ahLst/>
            <a:cxnLst/>
            <a:rect l="l" t="t" r="r" b="b"/>
            <a:pathLst>
              <a:path w="1375427" h="1375427">
                <a:moveTo>
                  <a:pt x="0" y="0"/>
                </a:moveTo>
                <a:lnTo>
                  <a:pt x="1375427" y="0"/>
                </a:lnTo>
                <a:lnTo>
                  <a:pt x="1375427" y="1375427"/>
                </a:lnTo>
                <a:lnTo>
                  <a:pt x="0" y="13754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486519" y="8799348"/>
            <a:ext cx="806942" cy="1144599"/>
          </a:xfrm>
          <a:custGeom>
            <a:avLst/>
            <a:gdLst/>
            <a:ahLst/>
            <a:cxnLst/>
            <a:rect l="l" t="t" r="r" b="b"/>
            <a:pathLst>
              <a:path w="806942" h="1144599">
                <a:moveTo>
                  <a:pt x="0" y="0"/>
                </a:moveTo>
                <a:lnTo>
                  <a:pt x="806942" y="0"/>
                </a:lnTo>
                <a:lnTo>
                  <a:pt x="806942" y="1144599"/>
                </a:lnTo>
                <a:lnTo>
                  <a:pt x="0" y="11445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694560" y="300221"/>
            <a:ext cx="5927285" cy="8383713"/>
          </a:xfrm>
          <a:custGeom>
            <a:avLst/>
            <a:gdLst/>
            <a:ahLst/>
            <a:cxnLst/>
            <a:rect l="l" t="t" r="r" b="b"/>
            <a:pathLst>
              <a:path w="5927285" h="8383713">
                <a:moveTo>
                  <a:pt x="0" y="0"/>
                </a:moveTo>
                <a:lnTo>
                  <a:pt x="5927285" y="0"/>
                </a:lnTo>
                <a:lnTo>
                  <a:pt x="5927285" y="8383713"/>
                </a:lnTo>
                <a:lnTo>
                  <a:pt x="0" y="83837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7290425" y="914400"/>
            <a:ext cx="9810180" cy="6610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4126">
                <a:solidFill>
                  <a:srgbClr val="2F5096"/>
                </a:solidFill>
                <a:latin typeface="Poppins Bold"/>
              </a:rPr>
              <a:t>Warsztaty miały na celu wykorzystanie motywu krajeńskiego w codziennych stylizacjach, a także zapoznanie młodego pokolenia z kulturą </a:t>
            </a:r>
          </a:p>
          <a:p>
            <a:pPr algn="ctr">
              <a:lnSpc>
                <a:spcPts val="5776"/>
              </a:lnSpc>
            </a:pPr>
            <a:r>
              <a:rPr lang="en-US" sz="4126">
                <a:solidFill>
                  <a:srgbClr val="2F5096"/>
                </a:solidFill>
                <a:latin typeface="Poppins Bold"/>
              </a:rPr>
              <a:t>i tradycją Krajny.</a:t>
            </a:r>
          </a:p>
          <a:p>
            <a:pPr marL="0" lvl="0" indent="0" algn="ctr">
              <a:lnSpc>
                <a:spcPts val="5776"/>
              </a:lnSpc>
              <a:spcBef>
                <a:spcPct val="0"/>
              </a:spcBef>
            </a:pPr>
            <a:r>
              <a:rPr lang="en-US" sz="4126">
                <a:solidFill>
                  <a:srgbClr val="2F5096"/>
                </a:solidFill>
                <a:latin typeface="Poppins Bold"/>
              </a:rPr>
              <a:t>Warsztaty odbyły się przy udziale młodzieży w Gminnym Ośrodku Kultury w Białośliwiu.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534</Words>
  <Application>Microsoft Office PowerPoint</Application>
  <PresentationFormat>Niestandardowy</PresentationFormat>
  <Paragraphs>84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2" baseType="lpstr">
      <vt:lpstr>Calibri</vt:lpstr>
      <vt:lpstr>Arial</vt:lpstr>
      <vt:lpstr>Poppins Bold</vt:lpstr>
      <vt:lpstr>Poppins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Biała i Zielona Inteligentna Korporacyjna Opieka Zdrowotna Oferta Misja i Cele Prezentacja</dc:title>
  <dc:creator>Gok Białośliwie Gok</dc:creator>
  <cp:lastModifiedBy>Jolanta Borkowska</cp:lastModifiedBy>
  <cp:revision>1</cp:revision>
  <dcterms:created xsi:type="dcterms:W3CDTF">2006-08-16T00:00:00Z</dcterms:created>
  <dcterms:modified xsi:type="dcterms:W3CDTF">2023-10-06T06:30:25Z</dcterms:modified>
  <dc:identifier>DAFwXwUgd5Y</dc:identifier>
</cp:coreProperties>
</file>